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9"/>
  </p:notesMasterIdLst>
  <p:sldIdLst>
    <p:sldId id="256" r:id="rId2"/>
    <p:sldId id="265" r:id="rId3"/>
    <p:sldId id="269" r:id="rId4"/>
    <p:sldId id="267" r:id="rId5"/>
    <p:sldId id="271" r:id="rId6"/>
    <p:sldId id="268" r:id="rId7"/>
    <p:sldId id="266" r:id="rId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1"/>
    </p:ext>
    <p:ext uri="{D31A062A-798A-4329-ABDD-BBA856620510}">
      <p14:defaultImageDpi xmlns:p14="http://schemas.microsoft.com/office/powerpoint/2010/main" val="96"/>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9034" autoAdjust="0"/>
    <p:restoredTop sz="63953" autoAdjust="0"/>
  </p:normalViewPr>
  <p:slideViewPr>
    <p:cSldViewPr snapToGrid="0">
      <p:cViewPr>
        <p:scale>
          <a:sx n="66" d="100"/>
          <a:sy n="66" d="100"/>
        </p:scale>
        <p:origin x="654" y="-80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C0AD6DB-275E-45D8-BA57-1C98F1E91185}" type="datetimeFigureOut">
              <a:rPr lang="en-GB" smtClean="0"/>
              <a:t>13/07/2020</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3DFE25D-7980-4FCA-8322-930BE6A3A1A1}" type="slidenum">
              <a:rPr lang="en-GB" smtClean="0"/>
              <a:t>‹#›</a:t>
            </a:fld>
            <a:endParaRPr lang="en-GB"/>
          </a:p>
        </p:txBody>
      </p:sp>
    </p:spTree>
    <p:extLst>
      <p:ext uri="{BB962C8B-B14F-4D97-AF65-F5344CB8AC3E}">
        <p14:creationId xmlns:p14="http://schemas.microsoft.com/office/powerpoint/2010/main" val="423076220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03DFE25D-7980-4FCA-8322-930BE6A3A1A1}" type="slidenum">
              <a:rPr lang="en-GB" smtClean="0"/>
              <a:t>4</a:t>
            </a:fld>
            <a:endParaRPr lang="en-GB"/>
          </a:p>
        </p:txBody>
      </p:sp>
    </p:spTree>
    <p:extLst>
      <p:ext uri="{BB962C8B-B14F-4D97-AF65-F5344CB8AC3E}">
        <p14:creationId xmlns:p14="http://schemas.microsoft.com/office/powerpoint/2010/main" val="312114822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endParaRPr lang="en-US" dirty="0"/>
          </a:p>
          <a:p>
            <a:r>
              <a:rPr lang="en-US" dirty="0"/>
              <a:t>Image:</a:t>
            </a:r>
          </a:p>
          <a:p>
            <a:r>
              <a:rPr lang="en-GB" sz="1200" b="0" i="0" kern="1200" dirty="0">
                <a:solidFill>
                  <a:schemeClr val="tx1"/>
                </a:solidFill>
                <a:effectLst/>
                <a:latin typeface="+mn-lt"/>
                <a:ea typeface="+mn-ea"/>
                <a:cs typeface="+mn-cs"/>
              </a:rPr>
              <a:t>The Mayor of Jerusalem, Hussein Salim Al-</a:t>
            </a:r>
            <a:r>
              <a:rPr lang="en-GB" sz="1200" b="0" i="0" kern="1200" dirty="0" err="1">
                <a:solidFill>
                  <a:schemeClr val="tx1"/>
                </a:solidFill>
                <a:effectLst/>
                <a:latin typeface="+mn-lt"/>
                <a:ea typeface="+mn-ea"/>
                <a:cs typeface="+mn-cs"/>
              </a:rPr>
              <a:t>Husseini</a:t>
            </a:r>
            <a:r>
              <a:rPr lang="en-GB" sz="1200" b="0" i="0" kern="1200" dirty="0">
                <a:solidFill>
                  <a:schemeClr val="tx1"/>
                </a:solidFill>
                <a:effectLst/>
                <a:latin typeface="+mn-lt"/>
                <a:ea typeface="+mn-ea"/>
                <a:cs typeface="+mn-cs"/>
              </a:rPr>
              <a:t> (with walking stick and cigarette), with his party under a white flag-of-truce, attempts to deliver the surrender document signed by the Ottoman Governor </a:t>
            </a:r>
            <a:r>
              <a:rPr lang="en-GB" sz="1200" b="0" i="0" kern="1200" dirty="0" err="1">
                <a:solidFill>
                  <a:schemeClr val="tx1"/>
                </a:solidFill>
                <a:effectLst/>
                <a:latin typeface="+mn-lt"/>
                <a:ea typeface="+mn-ea"/>
                <a:cs typeface="+mn-cs"/>
              </a:rPr>
              <a:t>Izzat</a:t>
            </a:r>
            <a:r>
              <a:rPr lang="en-GB" sz="1200" b="0" i="0" kern="1200" dirty="0">
                <a:solidFill>
                  <a:schemeClr val="tx1"/>
                </a:solidFill>
                <a:effectLst/>
                <a:latin typeface="+mn-lt"/>
                <a:ea typeface="+mn-ea"/>
                <a:cs typeface="+mn-cs"/>
              </a:rPr>
              <a:t> Pasha just outside Jerusalem’s western limits on the morning of 9 December 1917 to Sergeants James Sedgewick and Frederick Hurcomb of 2/19th Battalion of the London Regiment (fourth and seventh from left in the picture). The surprised sergeants, who were scouting ahead of General Sir Edmund Allenby's main force, refused to take the letter, as did several more arriving troops. The Mayor was accompanied by a number of officials including his nephew </a:t>
            </a:r>
            <a:r>
              <a:rPr lang="en-GB" sz="1200" b="0" i="0" kern="1200" dirty="0" err="1">
                <a:solidFill>
                  <a:schemeClr val="tx1"/>
                </a:solidFill>
                <a:effectLst/>
                <a:latin typeface="+mn-lt"/>
                <a:ea typeface="+mn-ea"/>
                <a:cs typeface="+mn-cs"/>
              </a:rPr>
              <a:t>Toufiq</a:t>
            </a:r>
            <a:r>
              <a:rPr lang="en-GB" sz="1200" b="0" i="0" kern="1200" dirty="0">
                <a:solidFill>
                  <a:schemeClr val="tx1"/>
                </a:solidFill>
                <a:effectLst/>
                <a:latin typeface="+mn-lt"/>
                <a:ea typeface="+mn-ea"/>
                <a:cs typeface="+mn-cs"/>
              </a:rPr>
              <a:t> Saleh Al-</a:t>
            </a:r>
            <a:r>
              <a:rPr lang="en-GB" sz="1200" b="0" i="0" kern="1200" dirty="0" err="1">
                <a:solidFill>
                  <a:schemeClr val="tx1"/>
                </a:solidFill>
                <a:effectLst/>
                <a:latin typeface="+mn-lt"/>
                <a:ea typeface="+mn-ea"/>
                <a:cs typeface="+mn-cs"/>
              </a:rPr>
              <a:t>Husseini</a:t>
            </a:r>
            <a:r>
              <a:rPr lang="en-GB" sz="1200" b="0" i="0" kern="1200" dirty="0">
                <a:solidFill>
                  <a:schemeClr val="tx1"/>
                </a:solidFill>
                <a:effectLst/>
                <a:latin typeface="+mn-lt"/>
                <a:ea typeface="+mn-ea"/>
                <a:cs typeface="+mn-cs"/>
              </a:rPr>
              <a:t>, police inspectors </a:t>
            </a:r>
            <a:r>
              <a:rPr lang="en-GB" sz="1200" b="0" i="0" kern="1200" dirty="0" err="1">
                <a:solidFill>
                  <a:schemeClr val="tx1"/>
                </a:solidFill>
                <a:effectLst/>
                <a:latin typeface="+mn-lt"/>
                <a:ea typeface="+mn-ea"/>
                <a:cs typeface="+mn-cs"/>
              </a:rPr>
              <a:t>Abdelqadir</a:t>
            </a:r>
            <a:r>
              <a:rPr lang="en-GB" sz="1200" b="0" i="0" kern="1200" dirty="0">
                <a:solidFill>
                  <a:schemeClr val="tx1"/>
                </a:solidFill>
                <a:effectLst/>
                <a:latin typeface="+mn-lt"/>
                <a:ea typeface="+mn-ea"/>
                <a:cs typeface="+mn-cs"/>
              </a:rPr>
              <a:t> Al-</a:t>
            </a:r>
            <a:r>
              <a:rPr lang="en-GB" sz="1200" b="0" i="0" kern="1200" dirty="0" err="1">
                <a:solidFill>
                  <a:schemeClr val="tx1"/>
                </a:solidFill>
                <a:effectLst/>
                <a:latin typeface="+mn-lt"/>
                <a:ea typeface="+mn-ea"/>
                <a:cs typeface="+mn-cs"/>
              </a:rPr>
              <a:t>Alami</a:t>
            </a:r>
            <a:r>
              <a:rPr lang="en-GB" sz="1200" b="0" i="0" kern="1200" dirty="0">
                <a:solidFill>
                  <a:schemeClr val="tx1"/>
                </a:solidFill>
                <a:effectLst/>
                <a:latin typeface="+mn-lt"/>
                <a:ea typeface="+mn-ea"/>
                <a:cs typeface="+mn-cs"/>
              </a:rPr>
              <a:t> and Ahmad </a:t>
            </a:r>
            <a:r>
              <a:rPr lang="en-GB" sz="1200" b="0" i="0" kern="1200" dirty="0" err="1">
                <a:solidFill>
                  <a:schemeClr val="tx1"/>
                </a:solidFill>
                <a:effectLst/>
                <a:latin typeface="+mn-lt"/>
                <a:ea typeface="+mn-ea"/>
                <a:cs typeface="+mn-cs"/>
              </a:rPr>
              <a:t>Sharaf</a:t>
            </a:r>
            <a:r>
              <a:rPr lang="en-GB" sz="1200" b="0" i="0" kern="1200" dirty="0">
                <a:solidFill>
                  <a:schemeClr val="tx1"/>
                </a:solidFill>
                <a:effectLst/>
                <a:latin typeface="+mn-lt"/>
                <a:ea typeface="+mn-ea"/>
                <a:cs typeface="+mn-cs"/>
              </a:rPr>
              <a:t> (Second from right in the picture), policemen Hussein Al-</a:t>
            </a:r>
            <a:r>
              <a:rPr lang="en-GB" sz="1200" b="0" i="0" kern="1200" dirty="0" err="1">
                <a:solidFill>
                  <a:schemeClr val="tx1"/>
                </a:solidFill>
                <a:effectLst/>
                <a:latin typeface="+mn-lt"/>
                <a:ea typeface="+mn-ea"/>
                <a:cs typeface="+mn-cs"/>
              </a:rPr>
              <a:t>Assaly</a:t>
            </a:r>
            <a:r>
              <a:rPr lang="en-GB" sz="1200" b="0" i="0" kern="1200" dirty="0">
                <a:solidFill>
                  <a:schemeClr val="tx1"/>
                </a:solidFill>
                <a:effectLst/>
                <a:latin typeface="+mn-lt"/>
                <a:ea typeface="+mn-ea"/>
                <a:cs typeface="+mn-cs"/>
              </a:rPr>
              <a:t> and Ibrahim Al-</a:t>
            </a:r>
            <a:r>
              <a:rPr lang="en-GB" sz="1200" b="0" i="0" kern="1200" dirty="0" err="1">
                <a:solidFill>
                  <a:schemeClr val="tx1"/>
                </a:solidFill>
                <a:effectLst/>
                <a:latin typeface="+mn-lt"/>
                <a:ea typeface="+mn-ea"/>
                <a:cs typeface="+mn-cs"/>
              </a:rPr>
              <a:t>Zaanoun</a:t>
            </a:r>
            <a:r>
              <a:rPr lang="en-GB" sz="1200" b="0" i="0" kern="1200" dirty="0">
                <a:solidFill>
                  <a:schemeClr val="tx1"/>
                </a:solidFill>
                <a:effectLst/>
                <a:latin typeface="+mn-lt"/>
                <a:ea typeface="+mn-ea"/>
                <a:cs typeface="+mn-cs"/>
              </a:rPr>
              <a:t>, as well as a group of young men among whom were </a:t>
            </a:r>
            <a:r>
              <a:rPr lang="en-GB" sz="1200" b="0" i="0" kern="1200" dirty="0" err="1">
                <a:solidFill>
                  <a:schemeClr val="tx1"/>
                </a:solidFill>
                <a:effectLst/>
                <a:latin typeface="+mn-lt"/>
                <a:ea typeface="+mn-ea"/>
                <a:cs typeface="+mn-cs"/>
              </a:rPr>
              <a:t>Rushdi</a:t>
            </a:r>
            <a:r>
              <a:rPr lang="en-GB" sz="1200" b="0" i="0" kern="1200" dirty="0">
                <a:solidFill>
                  <a:schemeClr val="tx1"/>
                </a:solidFill>
                <a:effectLst/>
                <a:latin typeface="+mn-lt"/>
                <a:ea typeface="+mn-ea"/>
                <a:cs typeface="+mn-cs"/>
              </a:rPr>
              <a:t> Mohamed Al-</a:t>
            </a:r>
            <a:r>
              <a:rPr lang="en-GB" sz="1200" b="0" i="0" kern="1200" dirty="0" err="1">
                <a:solidFill>
                  <a:schemeClr val="tx1"/>
                </a:solidFill>
                <a:effectLst/>
                <a:latin typeface="+mn-lt"/>
                <a:ea typeface="+mn-ea"/>
                <a:cs typeface="+mn-cs"/>
              </a:rPr>
              <a:t>Muhtada</a:t>
            </a:r>
            <a:r>
              <a:rPr lang="en-GB" sz="1200" b="0" i="0" kern="1200" dirty="0">
                <a:solidFill>
                  <a:schemeClr val="tx1"/>
                </a:solidFill>
                <a:effectLst/>
                <a:latin typeface="+mn-lt"/>
                <a:ea typeface="+mn-ea"/>
                <a:cs typeface="+mn-cs"/>
              </a:rPr>
              <a:t>, Jawad Ismail Al-</a:t>
            </a:r>
            <a:r>
              <a:rPr lang="en-GB" sz="1200" b="0" i="0" kern="1200" dirty="0" err="1">
                <a:solidFill>
                  <a:schemeClr val="tx1"/>
                </a:solidFill>
                <a:effectLst/>
                <a:latin typeface="+mn-lt"/>
                <a:ea typeface="+mn-ea"/>
                <a:cs typeface="+mn-cs"/>
              </a:rPr>
              <a:t>Husseini</a:t>
            </a:r>
            <a:r>
              <a:rPr lang="en-GB" sz="1200" b="0" i="0" kern="1200" dirty="0">
                <a:solidFill>
                  <a:schemeClr val="tx1"/>
                </a:solidFill>
                <a:effectLst/>
                <a:latin typeface="+mn-lt"/>
                <a:ea typeface="+mn-ea"/>
                <a:cs typeface="+mn-cs"/>
              </a:rPr>
              <a:t>, and Hanna Iskandar Al-</a:t>
            </a:r>
            <a:r>
              <a:rPr lang="en-GB" sz="1200" b="0" i="0" kern="1200" dirty="0" err="1">
                <a:solidFill>
                  <a:schemeClr val="tx1"/>
                </a:solidFill>
                <a:effectLst/>
                <a:latin typeface="+mn-lt"/>
                <a:ea typeface="+mn-ea"/>
                <a:cs typeface="+mn-cs"/>
              </a:rPr>
              <a:t>Lahham</a:t>
            </a:r>
            <a:r>
              <a:rPr lang="en-GB" sz="1200" b="0" i="0" kern="1200" dirty="0">
                <a:solidFill>
                  <a:schemeClr val="tx1"/>
                </a:solidFill>
                <a:effectLst/>
                <a:latin typeface="+mn-lt"/>
                <a:ea typeface="+mn-ea"/>
                <a:cs typeface="+mn-cs"/>
              </a:rPr>
              <a:t>, who carried the white flag. The Mayor was also accompanied by a young photographer named Lewis Larsson, who later became Swedish Consul in Palestine, and whose role was to record the ceremony. It began to look to the Jerusalemites as if nobody would let them surrender, until Brigadier-General C.F. Watson, commanding 180th Infantry Brigade entered the town, accepted the documents, and Larsson could photograph the event properly. Lewis Larsson [Public domain] via </a:t>
            </a:r>
            <a:r>
              <a:rPr lang="en-GB" sz="1200" b="0" i="0" kern="1200" dirty="0" err="1">
                <a:solidFill>
                  <a:schemeClr val="tx1"/>
                </a:solidFill>
                <a:effectLst/>
                <a:latin typeface="+mn-lt"/>
                <a:ea typeface="+mn-ea"/>
                <a:cs typeface="+mn-cs"/>
              </a:rPr>
              <a:t>wikimedia</a:t>
            </a:r>
            <a:endParaRPr lang="en-GB" dirty="0"/>
          </a:p>
        </p:txBody>
      </p:sp>
      <p:sp>
        <p:nvSpPr>
          <p:cNvPr id="4" name="Slide Number Placeholder 3"/>
          <p:cNvSpPr>
            <a:spLocks noGrp="1"/>
          </p:cNvSpPr>
          <p:nvPr>
            <p:ph type="sldNum" sz="quarter" idx="10"/>
          </p:nvPr>
        </p:nvSpPr>
        <p:spPr/>
        <p:txBody>
          <a:bodyPr/>
          <a:lstStyle/>
          <a:p>
            <a:fld id="{03DFE25D-7980-4FCA-8322-930BE6A3A1A1}" type="slidenum">
              <a:rPr lang="en-GB" smtClean="0"/>
              <a:t>5</a:t>
            </a:fld>
            <a:endParaRPr lang="en-GB"/>
          </a:p>
        </p:txBody>
      </p:sp>
    </p:spTree>
    <p:extLst>
      <p:ext uri="{BB962C8B-B14F-4D97-AF65-F5344CB8AC3E}">
        <p14:creationId xmlns:p14="http://schemas.microsoft.com/office/powerpoint/2010/main" val="122889708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atin typeface="Arial" panose="020B0604020202020204" pitchFamily="34" charset="0"/>
                <a:cs typeface="Arial" panose="020B0604020202020204" pitchFamily="34" charset="0"/>
              </a:defRPr>
            </a:lvl1pPr>
          </a:lstStyle>
          <a:p>
            <a:r>
              <a:rPr lang="en-US"/>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atin typeface="Arial" panose="020B0604020202020204" pitchFamily="34" charset="0"/>
                <a:cs typeface="Arial" panose="020B0604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p:cNvSpPr>
            <a:spLocks noGrp="1"/>
          </p:cNvSpPr>
          <p:nvPr>
            <p:ph type="dt" sz="half" idx="10"/>
          </p:nvPr>
        </p:nvSpPr>
        <p:spPr/>
        <p:txBody>
          <a:bodyPr/>
          <a:lstStyle>
            <a:lvl1pPr>
              <a:defRPr>
                <a:latin typeface="Arial" panose="020B0604020202020204" pitchFamily="34" charset="0"/>
                <a:cs typeface="Arial" panose="020B0604020202020204" pitchFamily="34" charset="0"/>
              </a:defRPr>
            </a:lvl1pPr>
          </a:lstStyle>
          <a:p>
            <a:fld id="{E1DCD46E-A518-43D1-B8FC-BCC20A19F9F9}" type="datetime1">
              <a:rPr lang="en-GB" smtClean="0"/>
              <a:t>13/07/2020</a:t>
            </a:fld>
            <a:endParaRPr lang="en-GB" dirty="0"/>
          </a:p>
        </p:txBody>
      </p:sp>
      <p:sp>
        <p:nvSpPr>
          <p:cNvPr id="5" name="Footer Placeholder 4"/>
          <p:cNvSpPr>
            <a:spLocks noGrp="1"/>
          </p:cNvSpPr>
          <p:nvPr>
            <p:ph type="ftr" sz="quarter" idx="11"/>
          </p:nvPr>
        </p:nvSpPr>
        <p:spPr/>
        <p:txBody>
          <a:bodyPr/>
          <a:lstStyle>
            <a:lvl1pPr>
              <a:defRPr>
                <a:solidFill>
                  <a:schemeClr val="tx1"/>
                </a:solidFill>
                <a:latin typeface="Arial" panose="020B0604020202020204" pitchFamily="34" charset="0"/>
                <a:cs typeface="Arial" panose="020B0604020202020204" pitchFamily="34" charset="0"/>
              </a:defRPr>
            </a:lvl1pPr>
          </a:lstStyle>
          <a:p>
            <a:r>
              <a:rPr lang="en-US" dirty="0"/>
              <a:t>All resources at </a:t>
            </a:r>
            <a:r>
              <a:rPr lang="en-US" b="1" dirty="0"/>
              <a:t>quaker.org.uk/teaching</a:t>
            </a:r>
            <a:endParaRPr lang="en-GB" b="1" dirty="0"/>
          </a:p>
        </p:txBody>
      </p:sp>
      <p:sp>
        <p:nvSpPr>
          <p:cNvPr id="6" name="Slide Number Placeholder 5"/>
          <p:cNvSpPr>
            <a:spLocks noGrp="1"/>
          </p:cNvSpPr>
          <p:nvPr>
            <p:ph type="sldNum" sz="quarter" idx="12"/>
          </p:nvPr>
        </p:nvSpPr>
        <p:spPr/>
        <p:txBody>
          <a:bodyPr/>
          <a:lstStyle>
            <a:lvl1pPr>
              <a:defRPr>
                <a:latin typeface="Arial" panose="020B0604020202020204" pitchFamily="34" charset="0"/>
                <a:cs typeface="Arial" panose="020B0604020202020204" pitchFamily="34" charset="0"/>
              </a:defRPr>
            </a:lvl1pPr>
          </a:lstStyle>
          <a:p>
            <a:fld id="{DF59AB74-29FF-45E8-9BA6-7B55AB4C6174}" type="slidenum">
              <a:rPr lang="en-GB" smtClean="0"/>
              <a:pPr/>
              <a:t>‹#›</a:t>
            </a:fld>
            <a:endParaRPr lang="en-GB"/>
          </a:p>
        </p:txBody>
      </p:sp>
    </p:spTree>
    <p:extLst>
      <p:ext uri="{BB962C8B-B14F-4D97-AF65-F5344CB8AC3E}">
        <p14:creationId xmlns:p14="http://schemas.microsoft.com/office/powerpoint/2010/main" val="350489342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3B0F1888-CDA2-42E6-9677-01D1E9DB5E72}" type="datetime1">
              <a:rPr lang="en-GB" smtClean="0"/>
              <a:t>13/07/2020</a:t>
            </a:fld>
            <a:endParaRPr lang="en-GB"/>
          </a:p>
        </p:txBody>
      </p:sp>
      <p:sp>
        <p:nvSpPr>
          <p:cNvPr id="5" name="Footer Placeholder 4"/>
          <p:cNvSpPr>
            <a:spLocks noGrp="1"/>
          </p:cNvSpPr>
          <p:nvPr>
            <p:ph type="ftr" sz="quarter" idx="11"/>
          </p:nvPr>
        </p:nvSpPr>
        <p:spPr/>
        <p:txBody>
          <a:bodyPr/>
          <a:lstStyle/>
          <a:p>
            <a:r>
              <a:rPr lang="en-GB"/>
              <a:t>All resources at quaker.org.uk/teaching</a:t>
            </a:r>
          </a:p>
        </p:txBody>
      </p:sp>
      <p:sp>
        <p:nvSpPr>
          <p:cNvPr id="6" name="Slide Number Placeholder 5"/>
          <p:cNvSpPr>
            <a:spLocks noGrp="1"/>
          </p:cNvSpPr>
          <p:nvPr>
            <p:ph type="sldNum" sz="quarter" idx="12"/>
          </p:nvPr>
        </p:nvSpPr>
        <p:spPr/>
        <p:txBody>
          <a:bodyPr/>
          <a:lstStyle/>
          <a:p>
            <a:fld id="{DF59AB74-29FF-45E8-9BA6-7B55AB4C6174}" type="slidenum">
              <a:rPr lang="en-GB" smtClean="0"/>
              <a:t>‹#›</a:t>
            </a:fld>
            <a:endParaRPr lang="en-GB"/>
          </a:p>
        </p:txBody>
      </p:sp>
    </p:spTree>
    <p:extLst>
      <p:ext uri="{BB962C8B-B14F-4D97-AF65-F5344CB8AC3E}">
        <p14:creationId xmlns:p14="http://schemas.microsoft.com/office/powerpoint/2010/main" val="368325098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06EE775B-4120-4A99-91A7-31817A068EA1}" type="datetime1">
              <a:rPr lang="en-GB" smtClean="0"/>
              <a:t>13/07/2020</a:t>
            </a:fld>
            <a:endParaRPr lang="en-GB"/>
          </a:p>
        </p:txBody>
      </p:sp>
      <p:sp>
        <p:nvSpPr>
          <p:cNvPr id="5" name="Footer Placeholder 4"/>
          <p:cNvSpPr>
            <a:spLocks noGrp="1"/>
          </p:cNvSpPr>
          <p:nvPr>
            <p:ph type="ftr" sz="quarter" idx="11"/>
          </p:nvPr>
        </p:nvSpPr>
        <p:spPr/>
        <p:txBody>
          <a:bodyPr/>
          <a:lstStyle/>
          <a:p>
            <a:r>
              <a:rPr lang="en-GB"/>
              <a:t>All resources at quaker.org.uk/teaching</a:t>
            </a:r>
          </a:p>
        </p:txBody>
      </p:sp>
      <p:sp>
        <p:nvSpPr>
          <p:cNvPr id="6" name="Slide Number Placeholder 5"/>
          <p:cNvSpPr>
            <a:spLocks noGrp="1"/>
          </p:cNvSpPr>
          <p:nvPr>
            <p:ph type="sldNum" sz="quarter" idx="12"/>
          </p:nvPr>
        </p:nvSpPr>
        <p:spPr/>
        <p:txBody>
          <a:bodyPr/>
          <a:lstStyle/>
          <a:p>
            <a:fld id="{DF59AB74-29FF-45E8-9BA6-7B55AB4C6174}" type="slidenum">
              <a:rPr lang="en-GB" smtClean="0"/>
              <a:t>‹#›</a:t>
            </a:fld>
            <a:endParaRPr lang="en-GB"/>
          </a:p>
        </p:txBody>
      </p:sp>
    </p:spTree>
    <p:extLst>
      <p:ext uri="{BB962C8B-B14F-4D97-AF65-F5344CB8AC3E}">
        <p14:creationId xmlns:p14="http://schemas.microsoft.com/office/powerpoint/2010/main" val="293094950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6D8B753C-7636-4B88-8167-8DD4DD207C77}" type="datetime1">
              <a:rPr lang="en-GB" smtClean="0"/>
              <a:t>13/07/2020</a:t>
            </a:fld>
            <a:endParaRPr lang="en-GB"/>
          </a:p>
        </p:txBody>
      </p:sp>
      <p:sp>
        <p:nvSpPr>
          <p:cNvPr id="5" name="Footer Placeholder 4"/>
          <p:cNvSpPr>
            <a:spLocks noGrp="1"/>
          </p:cNvSpPr>
          <p:nvPr>
            <p:ph type="ftr" sz="quarter" idx="11"/>
          </p:nvPr>
        </p:nvSpPr>
        <p:spPr/>
        <p:txBody>
          <a:bodyPr/>
          <a:lstStyle/>
          <a:p>
            <a:r>
              <a:rPr lang="en-US"/>
              <a:t>All resources at quaker.org.uk/teaching</a:t>
            </a:r>
            <a:endParaRPr lang="en-GB" dirty="0"/>
          </a:p>
        </p:txBody>
      </p:sp>
      <p:sp>
        <p:nvSpPr>
          <p:cNvPr id="6" name="Slide Number Placeholder 5"/>
          <p:cNvSpPr>
            <a:spLocks noGrp="1"/>
          </p:cNvSpPr>
          <p:nvPr>
            <p:ph type="sldNum" sz="quarter" idx="12"/>
          </p:nvPr>
        </p:nvSpPr>
        <p:spPr/>
        <p:txBody>
          <a:bodyPr/>
          <a:lstStyle/>
          <a:p>
            <a:fld id="{DF59AB74-29FF-45E8-9BA6-7B55AB4C6174}" type="slidenum">
              <a:rPr lang="en-GB" smtClean="0"/>
              <a:t>‹#›</a:t>
            </a:fld>
            <a:endParaRPr lang="en-GB"/>
          </a:p>
        </p:txBody>
      </p:sp>
    </p:spTree>
    <p:extLst>
      <p:ext uri="{BB962C8B-B14F-4D97-AF65-F5344CB8AC3E}">
        <p14:creationId xmlns:p14="http://schemas.microsoft.com/office/powerpoint/2010/main" val="78270153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0D04D554-A184-4E90-B253-C5AA58C1F49C}" type="datetime1">
              <a:rPr lang="en-GB" smtClean="0"/>
              <a:t>13/07/2020</a:t>
            </a:fld>
            <a:endParaRPr lang="en-GB"/>
          </a:p>
        </p:txBody>
      </p:sp>
      <p:sp>
        <p:nvSpPr>
          <p:cNvPr id="5" name="Footer Placeholder 4"/>
          <p:cNvSpPr>
            <a:spLocks noGrp="1"/>
          </p:cNvSpPr>
          <p:nvPr>
            <p:ph type="ftr" sz="quarter" idx="11"/>
          </p:nvPr>
        </p:nvSpPr>
        <p:spPr/>
        <p:txBody>
          <a:bodyPr/>
          <a:lstStyle/>
          <a:p>
            <a:r>
              <a:rPr lang="en-GB"/>
              <a:t>All resources at quaker.org.uk/teaching</a:t>
            </a:r>
          </a:p>
        </p:txBody>
      </p:sp>
      <p:sp>
        <p:nvSpPr>
          <p:cNvPr id="6" name="Slide Number Placeholder 5"/>
          <p:cNvSpPr>
            <a:spLocks noGrp="1"/>
          </p:cNvSpPr>
          <p:nvPr>
            <p:ph type="sldNum" sz="quarter" idx="12"/>
          </p:nvPr>
        </p:nvSpPr>
        <p:spPr/>
        <p:txBody>
          <a:bodyPr/>
          <a:lstStyle/>
          <a:p>
            <a:fld id="{DF59AB74-29FF-45E8-9BA6-7B55AB4C6174}" type="slidenum">
              <a:rPr lang="en-GB" smtClean="0"/>
              <a:t>‹#›</a:t>
            </a:fld>
            <a:endParaRPr lang="en-GB"/>
          </a:p>
        </p:txBody>
      </p:sp>
    </p:spTree>
    <p:extLst>
      <p:ext uri="{BB962C8B-B14F-4D97-AF65-F5344CB8AC3E}">
        <p14:creationId xmlns:p14="http://schemas.microsoft.com/office/powerpoint/2010/main" val="109770400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8E9770C0-96EC-4594-8A23-FEC0F72475DF}" type="datetime1">
              <a:rPr lang="en-GB" smtClean="0"/>
              <a:t>13/07/2020</a:t>
            </a:fld>
            <a:endParaRPr lang="en-GB"/>
          </a:p>
        </p:txBody>
      </p:sp>
      <p:sp>
        <p:nvSpPr>
          <p:cNvPr id="6" name="Footer Placeholder 5"/>
          <p:cNvSpPr>
            <a:spLocks noGrp="1"/>
          </p:cNvSpPr>
          <p:nvPr>
            <p:ph type="ftr" sz="quarter" idx="11"/>
          </p:nvPr>
        </p:nvSpPr>
        <p:spPr/>
        <p:txBody>
          <a:bodyPr/>
          <a:lstStyle/>
          <a:p>
            <a:r>
              <a:rPr lang="en-GB"/>
              <a:t>All resources at quaker.org.uk/teaching</a:t>
            </a:r>
          </a:p>
        </p:txBody>
      </p:sp>
      <p:sp>
        <p:nvSpPr>
          <p:cNvPr id="7" name="Slide Number Placeholder 6"/>
          <p:cNvSpPr>
            <a:spLocks noGrp="1"/>
          </p:cNvSpPr>
          <p:nvPr>
            <p:ph type="sldNum" sz="quarter" idx="12"/>
          </p:nvPr>
        </p:nvSpPr>
        <p:spPr/>
        <p:txBody>
          <a:bodyPr/>
          <a:lstStyle/>
          <a:p>
            <a:fld id="{DF59AB74-29FF-45E8-9BA6-7B55AB4C6174}" type="slidenum">
              <a:rPr lang="en-GB" smtClean="0"/>
              <a:t>‹#›</a:t>
            </a:fld>
            <a:endParaRPr lang="en-GB"/>
          </a:p>
        </p:txBody>
      </p:sp>
    </p:spTree>
    <p:extLst>
      <p:ext uri="{BB962C8B-B14F-4D97-AF65-F5344CB8AC3E}">
        <p14:creationId xmlns:p14="http://schemas.microsoft.com/office/powerpoint/2010/main" val="264429820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31A2F4BC-A2D3-4714-859D-AA710586C6C2}" type="datetime1">
              <a:rPr lang="en-GB" smtClean="0"/>
              <a:t>13/07/2020</a:t>
            </a:fld>
            <a:endParaRPr lang="en-GB"/>
          </a:p>
        </p:txBody>
      </p:sp>
      <p:sp>
        <p:nvSpPr>
          <p:cNvPr id="8" name="Footer Placeholder 7"/>
          <p:cNvSpPr>
            <a:spLocks noGrp="1"/>
          </p:cNvSpPr>
          <p:nvPr>
            <p:ph type="ftr" sz="quarter" idx="11"/>
          </p:nvPr>
        </p:nvSpPr>
        <p:spPr/>
        <p:txBody>
          <a:bodyPr/>
          <a:lstStyle/>
          <a:p>
            <a:r>
              <a:rPr lang="en-GB"/>
              <a:t>All resources at quaker.org.uk/teaching</a:t>
            </a:r>
          </a:p>
        </p:txBody>
      </p:sp>
      <p:sp>
        <p:nvSpPr>
          <p:cNvPr id="9" name="Slide Number Placeholder 8"/>
          <p:cNvSpPr>
            <a:spLocks noGrp="1"/>
          </p:cNvSpPr>
          <p:nvPr>
            <p:ph type="sldNum" sz="quarter" idx="12"/>
          </p:nvPr>
        </p:nvSpPr>
        <p:spPr/>
        <p:txBody>
          <a:bodyPr/>
          <a:lstStyle/>
          <a:p>
            <a:fld id="{DF59AB74-29FF-45E8-9BA6-7B55AB4C6174}" type="slidenum">
              <a:rPr lang="en-GB" smtClean="0"/>
              <a:t>‹#›</a:t>
            </a:fld>
            <a:endParaRPr lang="en-GB"/>
          </a:p>
        </p:txBody>
      </p:sp>
    </p:spTree>
    <p:extLst>
      <p:ext uri="{BB962C8B-B14F-4D97-AF65-F5344CB8AC3E}">
        <p14:creationId xmlns:p14="http://schemas.microsoft.com/office/powerpoint/2010/main" val="222330899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00A94852-BF20-4B58-BCD4-A71B34A85957}" type="datetime1">
              <a:rPr lang="en-GB" smtClean="0"/>
              <a:t>13/07/2020</a:t>
            </a:fld>
            <a:endParaRPr lang="en-GB"/>
          </a:p>
        </p:txBody>
      </p:sp>
      <p:sp>
        <p:nvSpPr>
          <p:cNvPr id="4" name="Footer Placeholder 3"/>
          <p:cNvSpPr>
            <a:spLocks noGrp="1"/>
          </p:cNvSpPr>
          <p:nvPr>
            <p:ph type="ftr" sz="quarter" idx="11"/>
          </p:nvPr>
        </p:nvSpPr>
        <p:spPr/>
        <p:txBody>
          <a:bodyPr/>
          <a:lstStyle/>
          <a:p>
            <a:r>
              <a:rPr lang="en-GB"/>
              <a:t>All resources at quaker.org.uk/teaching</a:t>
            </a:r>
          </a:p>
        </p:txBody>
      </p:sp>
      <p:sp>
        <p:nvSpPr>
          <p:cNvPr id="5" name="Slide Number Placeholder 4"/>
          <p:cNvSpPr>
            <a:spLocks noGrp="1"/>
          </p:cNvSpPr>
          <p:nvPr>
            <p:ph type="sldNum" sz="quarter" idx="12"/>
          </p:nvPr>
        </p:nvSpPr>
        <p:spPr/>
        <p:txBody>
          <a:bodyPr/>
          <a:lstStyle/>
          <a:p>
            <a:fld id="{DF59AB74-29FF-45E8-9BA6-7B55AB4C6174}" type="slidenum">
              <a:rPr lang="en-GB" smtClean="0"/>
              <a:t>‹#›</a:t>
            </a:fld>
            <a:endParaRPr lang="en-GB"/>
          </a:p>
        </p:txBody>
      </p:sp>
    </p:spTree>
    <p:extLst>
      <p:ext uri="{BB962C8B-B14F-4D97-AF65-F5344CB8AC3E}">
        <p14:creationId xmlns:p14="http://schemas.microsoft.com/office/powerpoint/2010/main" val="28286288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D19F39F-AA4F-43E6-8E79-53CD26EF2E13}" type="datetime1">
              <a:rPr lang="en-GB" smtClean="0"/>
              <a:t>13/07/2020</a:t>
            </a:fld>
            <a:endParaRPr lang="en-GB"/>
          </a:p>
        </p:txBody>
      </p:sp>
      <p:sp>
        <p:nvSpPr>
          <p:cNvPr id="3" name="Footer Placeholder 2"/>
          <p:cNvSpPr>
            <a:spLocks noGrp="1"/>
          </p:cNvSpPr>
          <p:nvPr>
            <p:ph type="ftr" sz="quarter" idx="11"/>
          </p:nvPr>
        </p:nvSpPr>
        <p:spPr/>
        <p:txBody>
          <a:bodyPr/>
          <a:lstStyle/>
          <a:p>
            <a:r>
              <a:rPr lang="en-GB"/>
              <a:t>All resources at quaker.org.uk/teaching</a:t>
            </a:r>
          </a:p>
        </p:txBody>
      </p:sp>
      <p:sp>
        <p:nvSpPr>
          <p:cNvPr id="4" name="Slide Number Placeholder 3"/>
          <p:cNvSpPr>
            <a:spLocks noGrp="1"/>
          </p:cNvSpPr>
          <p:nvPr>
            <p:ph type="sldNum" sz="quarter" idx="12"/>
          </p:nvPr>
        </p:nvSpPr>
        <p:spPr/>
        <p:txBody>
          <a:bodyPr/>
          <a:lstStyle/>
          <a:p>
            <a:fld id="{DF59AB74-29FF-45E8-9BA6-7B55AB4C6174}" type="slidenum">
              <a:rPr lang="en-GB" smtClean="0"/>
              <a:t>‹#›</a:t>
            </a:fld>
            <a:endParaRPr lang="en-GB"/>
          </a:p>
        </p:txBody>
      </p:sp>
    </p:spTree>
    <p:extLst>
      <p:ext uri="{BB962C8B-B14F-4D97-AF65-F5344CB8AC3E}">
        <p14:creationId xmlns:p14="http://schemas.microsoft.com/office/powerpoint/2010/main" val="241059744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C41435DD-06BE-4F83-A75B-C84D550EA552}" type="datetime1">
              <a:rPr lang="en-GB" smtClean="0"/>
              <a:t>13/07/2020</a:t>
            </a:fld>
            <a:endParaRPr lang="en-GB"/>
          </a:p>
        </p:txBody>
      </p:sp>
      <p:sp>
        <p:nvSpPr>
          <p:cNvPr id="6" name="Footer Placeholder 5"/>
          <p:cNvSpPr>
            <a:spLocks noGrp="1"/>
          </p:cNvSpPr>
          <p:nvPr>
            <p:ph type="ftr" sz="quarter" idx="11"/>
          </p:nvPr>
        </p:nvSpPr>
        <p:spPr/>
        <p:txBody>
          <a:bodyPr/>
          <a:lstStyle/>
          <a:p>
            <a:r>
              <a:rPr lang="en-GB"/>
              <a:t>All resources at quaker.org.uk/teaching</a:t>
            </a:r>
          </a:p>
        </p:txBody>
      </p:sp>
      <p:sp>
        <p:nvSpPr>
          <p:cNvPr id="7" name="Slide Number Placeholder 6"/>
          <p:cNvSpPr>
            <a:spLocks noGrp="1"/>
          </p:cNvSpPr>
          <p:nvPr>
            <p:ph type="sldNum" sz="quarter" idx="12"/>
          </p:nvPr>
        </p:nvSpPr>
        <p:spPr/>
        <p:txBody>
          <a:bodyPr/>
          <a:lstStyle/>
          <a:p>
            <a:fld id="{DF59AB74-29FF-45E8-9BA6-7B55AB4C6174}" type="slidenum">
              <a:rPr lang="en-GB" smtClean="0"/>
              <a:t>‹#›</a:t>
            </a:fld>
            <a:endParaRPr lang="en-GB"/>
          </a:p>
        </p:txBody>
      </p:sp>
    </p:spTree>
    <p:extLst>
      <p:ext uri="{BB962C8B-B14F-4D97-AF65-F5344CB8AC3E}">
        <p14:creationId xmlns:p14="http://schemas.microsoft.com/office/powerpoint/2010/main" val="239942006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F3BAD4D7-72BD-43C3-B378-D03C33C110F6}" type="datetime1">
              <a:rPr lang="en-GB" smtClean="0"/>
              <a:t>13/07/2020</a:t>
            </a:fld>
            <a:endParaRPr lang="en-GB"/>
          </a:p>
        </p:txBody>
      </p:sp>
      <p:sp>
        <p:nvSpPr>
          <p:cNvPr id="6" name="Footer Placeholder 5"/>
          <p:cNvSpPr>
            <a:spLocks noGrp="1"/>
          </p:cNvSpPr>
          <p:nvPr>
            <p:ph type="ftr" sz="quarter" idx="11"/>
          </p:nvPr>
        </p:nvSpPr>
        <p:spPr/>
        <p:txBody>
          <a:bodyPr/>
          <a:lstStyle/>
          <a:p>
            <a:r>
              <a:rPr lang="en-GB"/>
              <a:t>All resources at quaker.org.uk/teaching</a:t>
            </a:r>
          </a:p>
        </p:txBody>
      </p:sp>
      <p:sp>
        <p:nvSpPr>
          <p:cNvPr id="7" name="Slide Number Placeholder 6"/>
          <p:cNvSpPr>
            <a:spLocks noGrp="1"/>
          </p:cNvSpPr>
          <p:nvPr>
            <p:ph type="sldNum" sz="quarter" idx="12"/>
          </p:nvPr>
        </p:nvSpPr>
        <p:spPr/>
        <p:txBody>
          <a:bodyPr/>
          <a:lstStyle/>
          <a:p>
            <a:fld id="{DF59AB74-29FF-45E8-9BA6-7B55AB4C6174}" type="slidenum">
              <a:rPr lang="en-GB" smtClean="0"/>
              <a:t>‹#›</a:t>
            </a:fld>
            <a:endParaRPr lang="en-GB"/>
          </a:p>
        </p:txBody>
      </p:sp>
    </p:spTree>
    <p:extLst>
      <p:ext uri="{BB962C8B-B14F-4D97-AF65-F5344CB8AC3E}">
        <p14:creationId xmlns:p14="http://schemas.microsoft.com/office/powerpoint/2010/main" val="243810105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emf"/><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latin typeface="Arial" panose="020B0604020202020204" pitchFamily="34" charset="0"/>
                <a:cs typeface="Arial" panose="020B0604020202020204" pitchFamily="34" charset="0"/>
              </a:defRPr>
            </a:lvl1pPr>
          </a:lstStyle>
          <a:p>
            <a:fld id="{24D6C1C2-9947-441B-9C7F-8E0FD7547F02}" type="datetime1">
              <a:rPr lang="en-GB" smtClean="0"/>
              <a:t>13/07/2020</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accent2">
                    <a:lumMod val="75000"/>
                  </a:schemeClr>
                </a:solidFill>
                <a:latin typeface="Arial" panose="020B0604020202020204" pitchFamily="34" charset="0"/>
                <a:cs typeface="Arial" panose="020B0604020202020204" pitchFamily="34" charset="0"/>
              </a:defRPr>
            </a:lvl1pPr>
          </a:lstStyle>
          <a:p>
            <a:r>
              <a:rPr lang="en-US"/>
              <a:t>All resources at quaker.org.uk/teaching</a:t>
            </a:r>
            <a:endParaRPr lang="en-GB" dirty="0"/>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latin typeface="Arial" panose="020B0604020202020204" pitchFamily="34" charset="0"/>
                <a:cs typeface="Arial" panose="020B0604020202020204" pitchFamily="34" charset="0"/>
              </a:defRPr>
            </a:lvl1pPr>
          </a:lstStyle>
          <a:p>
            <a:fld id="{DF59AB74-29FF-45E8-9BA6-7B55AB4C6174}" type="slidenum">
              <a:rPr lang="en-GB" smtClean="0"/>
              <a:pPr/>
              <a:t>‹#›</a:t>
            </a:fld>
            <a:endParaRPr lang="en-GB"/>
          </a:p>
        </p:txBody>
      </p:sp>
      <p:pic>
        <p:nvPicPr>
          <p:cNvPr id="7" name="Picture 6"/>
          <p:cNvPicPr>
            <a:picLocks noChangeAspect="1"/>
          </p:cNvPicPr>
          <p:nvPr userDrawn="1"/>
        </p:nvPicPr>
        <p:blipFill>
          <a:blip r:embed="rId13"/>
          <a:stretch>
            <a:fillRect/>
          </a:stretch>
        </p:blipFill>
        <p:spPr>
          <a:xfrm>
            <a:off x="129876" y="100744"/>
            <a:ext cx="2429325" cy="178800"/>
          </a:xfrm>
          <a:prstGeom prst="rect">
            <a:avLst/>
          </a:prstGeom>
        </p:spPr>
      </p:pic>
    </p:spTree>
    <p:extLst>
      <p:ext uri="{BB962C8B-B14F-4D97-AF65-F5344CB8AC3E}">
        <p14:creationId xmlns:p14="http://schemas.microsoft.com/office/powerpoint/2010/main" val="404185735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dt="0"/>
  <p:txStyles>
    <p:titleStyle>
      <a:lvl1pPr algn="l" defTabSz="914400" rtl="0" eaLnBrk="1" latinLnBrk="0" hangingPunct="1">
        <a:lnSpc>
          <a:spcPct val="90000"/>
        </a:lnSpc>
        <a:spcBef>
          <a:spcPct val="0"/>
        </a:spcBef>
        <a:buNone/>
        <a:defRPr sz="4400" kern="1200">
          <a:solidFill>
            <a:schemeClr val="tx1"/>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hyperlink" Target="https://youtu.be/e0Uy5OFKAyU" TargetMode="External"/><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hyperlink" Target="https://www.bbc.co.uk/programmes/p00xc83y" TargetMode="Externa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7.png"/><Relationship Id="rId4" Type="http://schemas.openxmlformats.org/officeDocument/2006/relationships/image" Target="../media/image8.jpeg"/></Relationships>
</file>

<file path=ppt/slides/_rels/slide6.xml.rels><?xml version="1.0" encoding="UTF-8" standalone="yes"?>
<Relationships xmlns="http://schemas.openxmlformats.org/package/2006/relationships"><Relationship Id="rId8" Type="http://schemas.openxmlformats.org/officeDocument/2006/relationships/image" Target="../media/image14.jpeg"/><Relationship Id="rId3" Type="http://schemas.openxmlformats.org/officeDocument/2006/relationships/image" Target="../media/image9.png"/><Relationship Id="rId7" Type="http://schemas.openxmlformats.org/officeDocument/2006/relationships/image" Target="../media/image13.png"/><Relationship Id="rId12" Type="http://schemas.openxmlformats.org/officeDocument/2006/relationships/image" Target="../media/image18.png"/><Relationship Id="rId2" Type="http://schemas.openxmlformats.org/officeDocument/2006/relationships/image" Target="../media/image2.png"/><Relationship Id="rId1" Type="http://schemas.openxmlformats.org/officeDocument/2006/relationships/slideLayout" Target="../slideLayouts/slideLayout2.xml"/><Relationship Id="rId6" Type="http://schemas.openxmlformats.org/officeDocument/2006/relationships/image" Target="../media/image12.jpeg"/><Relationship Id="rId11" Type="http://schemas.openxmlformats.org/officeDocument/2006/relationships/image" Target="../media/image17.png"/><Relationship Id="rId5" Type="http://schemas.openxmlformats.org/officeDocument/2006/relationships/image" Target="../media/image11.jpeg"/><Relationship Id="rId10" Type="http://schemas.openxmlformats.org/officeDocument/2006/relationships/image" Target="../media/image16.png"/><Relationship Id="rId4" Type="http://schemas.openxmlformats.org/officeDocument/2006/relationships/image" Target="../media/image10.png"/><Relationship Id="rId9" Type="http://schemas.openxmlformats.org/officeDocument/2006/relationships/image" Target="../media/image15.jpeg"/></Relationships>
</file>

<file path=ppt/slides/_rels/slide7.xml.rels><?xml version="1.0" encoding="UTF-8" standalone="yes"?>
<Relationships xmlns="http://schemas.openxmlformats.org/package/2006/relationships"><Relationship Id="rId2" Type="http://schemas.openxmlformats.org/officeDocument/2006/relationships/image" Target="../media/image19.em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p:cNvPicPr>
            <a:picLocks noChangeAspect="1"/>
          </p:cNvPicPr>
          <p:nvPr/>
        </p:nvPicPr>
        <p:blipFill rotWithShape="1">
          <a:blip r:embed="rId2" cstate="email">
            <a:extLst>
              <a:ext uri="{28A0092B-C50C-407E-A947-70E740481C1C}">
                <a14:useLocalDpi xmlns:a14="http://schemas.microsoft.com/office/drawing/2010/main"/>
              </a:ext>
            </a:extLst>
          </a:blip>
          <a:srcRect b="-8796"/>
          <a:stretch/>
        </p:blipFill>
        <p:spPr>
          <a:xfrm>
            <a:off x="-76200" y="-38100"/>
            <a:ext cx="12268200" cy="9334500"/>
          </a:xfrm>
          <a:prstGeom prst="rect">
            <a:avLst/>
          </a:prstGeom>
        </p:spPr>
      </p:pic>
      <p:sp>
        <p:nvSpPr>
          <p:cNvPr id="11" name="Rectangle 10"/>
          <p:cNvSpPr/>
          <p:nvPr/>
        </p:nvSpPr>
        <p:spPr>
          <a:xfrm>
            <a:off x="12649200" y="-495571"/>
            <a:ext cx="11994411" cy="8195217"/>
          </a:xfrm>
          <a:prstGeom prst="rect">
            <a:avLst/>
          </a:prstGeom>
          <a:solidFill>
            <a:schemeClr val="bg1">
              <a:alpha val="6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Subtitle 2"/>
          <p:cNvSpPr>
            <a:spLocks noGrp="1"/>
          </p:cNvSpPr>
          <p:nvPr>
            <p:ph type="subTitle" idx="1"/>
          </p:nvPr>
        </p:nvSpPr>
        <p:spPr/>
        <p:txBody>
          <a:bodyPr/>
          <a:lstStyle/>
          <a:p>
            <a:endParaRPr lang="en-GB" dirty="0"/>
          </a:p>
        </p:txBody>
      </p:sp>
      <p:sp>
        <p:nvSpPr>
          <p:cNvPr id="5" name="Footer Placeholder 4"/>
          <p:cNvSpPr>
            <a:spLocks noGrp="1"/>
          </p:cNvSpPr>
          <p:nvPr>
            <p:ph type="ftr" sz="quarter" idx="11"/>
          </p:nvPr>
        </p:nvSpPr>
        <p:spPr/>
        <p:txBody>
          <a:bodyPr/>
          <a:lstStyle/>
          <a:p>
            <a:r>
              <a:rPr lang="en-US"/>
              <a:t>All resources at </a:t>
            </a:r>
            <a:r>
              <a:rPr lang="en-US" b="1"/>
              <a:t>quaker.org.uk/teaching</a:t>
            </a:r>
            <a:endParaRPr lang="en-GB" b="1" dirty="0"/>
          </a:p>
        </p:txBody>
      </p:sp>
      <p:sp>
        <p:nvSpPr>
          <p:cNvPr id="6" name="Slide Number Placeholder 5"/>
          <p:cNvSpPr>
            <a:spLocks noGrp="1"/>
          </p:cNvSpPr>
          <p:nvPr>
            <p:ph type="sldNum" sz="quarter" idx="12"/>
          </p:nvPr>
        </p:nvSpPr>
        <p:spPr/>
        <p:txBody>
          <a:bodyPr/>
          <a:lstStyle/>
          <a:p>
            <a:fld id="{DF59AB74-29FF-45E8-9BA6-7B55AB4C6174}" type="slidenum">
              <a:rPr lang="en-GB" smtClean="0"/>
              <a:pPr/>
              <a:t>1</a:t>
            </a:fld>
            <a:endParaRPr lang="en-GB"/>
          </a:p>
        </p:txBody>
      </p:sp>
      <p:sp>
        <p:nvSpPr>
          <p:cNvPr id="8" name="Rectángulo 4">
            <a:extLst>
              <a:ext uri="{FF2B5EF4-FFF2-40B4-BE49-F238E27FC236}">
                <a16:creationId xmlns:a16="http://schemas.microsoft.com/office/drawing/2014/main" id="{752AFA30-6A3F-ED4D-A97D-EBC959DA2B60}"/>
              </a:ext>
            </a:extLst>
          </p:cNvPr>
          <p:cNvSpPr/>
          <p:nvPr/>
        </p:nvSpPr>
        <p:spPr>
          <a:xfrm>
            <a:off x="-1" y="2505204"/>
            <a:ext cx="6206647" cy="366386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pic>
        <p:nvPicPr>
          <p:cNvPr id="9" name="Imagen 12">
            <a:extLst>
              <a:ext uri="{FF2B5EF4-FFF2-40B4-BE49-F238E27FC236}">
                <a16:creationId xmlns:a16="http://schemas.microsoft.com/office/drawing/2014/main" id="{5B1B6E62-9462-D54C-9E87-B042BC1EC26C}"/>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321839" y="5721969"/>
            <a:ext cx="2358732" cy="173007"/>
          </a:xfrm>
          <a:prstGeom prst="rect">
            <a:avLst/>
          </a:prstGeom>
        </p:spPr>
      </p:pic>
      <p:sp>
        <p:nvSpPr>
          <p:cNvPr id="12" name="Subtítulo 15">
            <a:extLst>
              <a:ext uri="{FF2B5EF4-FFF2-40B4-BE49-F238E27FC236}">
                <a16:creationId xmlns:a16="http://schemas.microsoft.com/office/drawing/2014/main" id="{4BFE9A4D-D987-F340-99F8-5E08AE1EC3A2}"/>
              </a:ext>
            </a:extLst>
          </p:cNvPr>
          <p:cNvSpPr txBox="1">
            <a:spLocks/>
          </p:cNvSpPr>
          <p:nvPr/>
        </p:nvSpPr>
        <p:spPr>
          <a:xfrm>
            <a:off x="251563" y="2844833"/>
            <a:ext cx="5703518" cy="1716847"/>
          </a:xfrm>
          <a:prstGeom prst="rect">
            <a:avLst/>
          </a:prstGeom>
        </p:spPr>
        <p:txBody>
          <a:bodyPr>
            <a:normAutofit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s-ES" sz="6000" b="1" dirty="0" err="1">
                <a:solidFill>
                  <a:schemeClr val="bg1"/>
                </a:solidFill>
                <a:latin typeface="Arial" panose="020B0604020202020204" pitchFamily="34" charset="0"/>
                <a:cs typeface="Arial" panose="020B0604020202020204" pitchFamily="34" charset="0"/>
              </a:rPr>
              <a:t>Promises</a:t>
            </a:r>
            <a:r>
              <a:rPr lang="es-ES" sz="6000" b="1" dirty="0">
                <a:solidFill>
                  <a:schemeClr val="bg1"/>
                </a:solidFill>
                <a:latin typeface="Arial" panose="020B0604020202020204" pitchFamily="34" charset="0"/>
                <a:cs typeface="Arial" panose="020B0604020202020204" pitchFamily="34" charset="0"/>
              </a:rPr>
              <a:t>, </a:t>
            </a:r>
            <a:r>
              <a:rPr lang="es-ES" sz="6000" b="1" dirty="0" err="1">
                <a:solidFill>
                  <a:schemeClr val="bg1"/>
                </a:solidFill>
                <a:latin typeface="Arial" panose="020B0604020202020204" pitchFamily="34" charset="0"/>
                <a:cs typeface="Arial" panose="020B0604020202020204" pitchFamily="34" charset="0"/>
              </a:rPr>
              <a:t>promises</a:t>
            </a:r>
            <a:r>
              <a:rPr lang="es-ES" sz="6000" b="1" dirty="0">
                <a:solidFill>
                  <a:schemeClr val="bg1"/>
                </a:solidFill>
                <a:latin typeface="Arial" panose="020B0604020202020204" pitchFamily="34" charset="0"/>
                <a:cs typeface="Arial" panose="020B0604020202020204" pitchFamily="34" charset="0"/>
              </a:rPr>
              <a:t>.</a:t>
            </a:r>
          </a:p>
        </p:txBody>
      </p:sp>
      <p:sp>
        <p:nvSpPr>
          <p:cNvPr id="13" name="Subtítulo 15">
            <a:extLst>
              <a:ext uri="{FF2B5EF4-FFF2-40B4-BE49-F238E27FC236}">
                <a16:creationId xmlns:a16="http://schemas.microsoft.com/office/drawing/2014/main" id="{B7724BC2-CF42-D14A-B8DC-8AD236C5ED7F}"/>
              </a:ext>
            </a:extLst>
          </p:cNvPr>
          <p:cNvSpPr txBox="1">
            <a:spLocks/>
          </p:cNvSpPr>
          <p:nvPr/>
        </p:nvSpPr>
        <p:spPr>
          <a:xfrm>
            <a:off x="251563" y="4561681"/>
            <a:ext cx="5703518" cy="1368003"/>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lnSpc>
                <a:spcPct val="100000"/>
              </a:lnSpc>
            </a:pPr>
            <a:r>
              <a:rPr lang="en-US" sz="1600" dirty="0">
                <a:solidFill>
                  <a:schemeClr val="bg1"/>
                </a:solidFill>
                <a:latin typeface="Arial" panose="020B0604020202020204" pitchFamily="34" charset="0"/>
                <a:cs typeface="Arial" panose="020B0604020202020204" pitchFamily="34" charset="0"/>
              </a:rPr>
              <a:t>Can you negotiate when it matters?</a:t>
            </a:r>
            <a:endParaRPr lang="en-GB" sz="1600" dirty="0">
              <a:solidFill>
                <a:schemeClr val="bg1"/>
              </a:solidFill>
              <a:latin typeface="Arial" panose="020B0604020202020204" pitchFamily="34" charset="0"/>
              <a:cs typeface="Arial" panose="020B0604020202020204" pitchFamily="34" charset="0"/>
            </a:endParaRPr>
          </a:p>
        </p:txBody>
      </p:sp>
      <p:sp>
        <p:nvSpPr>
          <p:cNvPr id="4" name="Title 3"/>
          <p:cNvSpPr>
            <a:spLocks noGrp="1"/>
          </p:cNvSpPr>
          <p:nvPr>
            <p:ph type="ctrTitle"/>
          </p:nvPr>
        </p:nvSpPr>
        <p:spPr/>
        <p:txBody>
          <a:bodyPr/>
          <a:lstStyle/>
          <a:p>
            <a:endParaRPr lang="en-GB" dirty="0"/>
          </a:p>
        </p:txBody>
      </p:sp>
    </p:spTree>
    <p:extLst>
      <p:ext uri="{BB962C8B-B14F-4D97-AF65-F5344CB8AC3E}">
        <p14:creationId xmlns:p14="http://schemas.microsoft.com/office/powerpoint/2010/main" val="118896295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Image result for wikimedia orange fruit"/>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2667663" y="3510189"/>
            <a:ext cx="5230342" cy="3494819"/>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a:xfrm>
            <a:off x="838200" y="162378"/>
            <a:ext cx="10515600" cy="1325563"/>
          </a:xfrm>
        </p:spPr>
        <p:txBody>
          <a:bodyPr/>
          <a:lstStyle/>
          <a:p>
            <a:r>
              <a:rPr lang="en-US" b="1" dirty="0">
                <a:solidFill>
                  <a:schemeClr val="accent2"/>
                </a:solidFill>
              </a:rPr>
              <a:t>Negotiation game</a:t>
            </a:r>
            <a:endParaRPr lang="en-GB" b="1" dirty="0">
              <a:solidFill>
                <a:schemeClr val="accent2"/>
              </a:solidFill>
            </a:endParaRPr>
          </a:p>
        </p:txBody>
      </p:sp>
      <p:sp>
        <p:nvSpPr>
          <p:cNvPr id="3" name="Content Placeholder 2"/>
          <p:cNvSpPr>
            <a:spLocks noGrp="1"/>
          </p:cNvSpPr>
          <p:nvPr>
            <p:ph idx="1"/>
          </p:nvPr>
        </p:nvSpPr>
        <p:spPr>
          <a:xfrm>
            <a:off x="838200" y="1334520"/>
            <a:ext cx="7886701" cy="4351338"/>
          </a:xfrm>
        </p:spPr>
        <p:txBody>
          <a:bodyPr/>
          <a:lstStyle/>
          <a:p>
            <a:pPr marL="0" indent="0">
              <a:buNone/>
            </a:pPr>
            <a:r>
              <a:rPr lang="en-US" dirty="0"/>
              <a:t>How good are you at negotiating?</a:t>
            </a:r>
          </a:p>
          <a:p>
            <a:r>
              <a:rPr lang="en-US" dirty="0">
                <a:solidFill>
                  <a:srgbClr val="00B050"/>
                </a:solidFill>
              </a:rPr>
              <a:t>Player 1 </a:t>
            </a:r>
            <a:r>
              <a:rPr lang="en-US" dirty="0"/>
              <a:t>| You want the orange. Only you can peel the orange.</a:t>
            </a:r>
          </a:p>
          <a:p>
            <a:r>
              <a:rPr lang="en-US" dirty="0">
                <a:solidFill>
                  <a:srgbClr val="7030A0"/>
                </a:solidFill>
              </a:rPr>
              <a:t>Player 2 </a:t>
            </a:r>
            <a:r>
              <a:rPr lang="en-US" dirty="0"/>
              <a:t>| You start with the orange. You want it, but you can’t peel it.</a:t>
            </a:r>
          </a:p>
          <a:p>
            <a:r>
              <a:rPr lang="en-US" dirty="0">
                <a:solidFill>
                  <a:schemeClr val="accent2"/>
                </a:solidFill>
              </a:rPr>
              <a:t>Player 3 </a:t>
            </a:r>
            <a:r>
              <a:rPr lang="en-US" dirty="0"/>
              <a:t>| you want the orange. Be persuasive</a:t>
            </a:r>
          </a:p>
          <a:p>
            <a:r>
              <a:rPr lang="en-US" dirty="0">
                <a:solidFill>
                  <a:srgbClr val="00B0F0"/>
                </a:solidFill>
              </a:rPr>
              <a:t>Player 4 </a:t>
            </a:r>
            <a:r>
              <a:rPr lang="en-US" dirty="0"/>
              <a:t>| you want the orange. Be persuasive.</a:t>
            </a:r>
          </a:p>
        </p:txBody>
      </p:sp>
      <p:sp>
        <p:nvSpPr>
          <p:cNvPr id="4" name="Footer Placeholder 3"/>
          <p:cNvSpPr>
            <a:spLocks noGrp="1"/>
          </p:cNvSpPr>
          <p:nvPr>
            <p:ph type="ftr" sz="quarter" idx="11"/>
          </p:nvPr>
        </p:nvSpPr>
        <p:spPr/>
        <p:txBody>
          <a:bodyPr/>
          <a:lstStyle/>
          <a:p>
            <a:r>
              <a:rPr lang="en-US"/>
              <a:t>All resources at quaker.org.uk/teaching</a:t>
            </a:r>
            <a:endParaRPr lang="en-GB" dirty="0"/>
          </a:p>
        </p:txBody>
      </p:sp>
      <p:sp>
        <p:nvSpPr>
          <p:cNvPr id="5" name="Slide Number Placeholder 4"/>
          <p:cNvSpPr>
            <a:spLocks noGrp="1"/>
          </p:cNvSpPr>
          <p:nvPr>
            <p:ph type="sldNum" sz="quarter" idx="12"/>
          </p:nvPr>
        </p:nvSpPr>
        <p:spPr/>
        <p:txBody>
          <a:bodyPr/>
          <a:lstStyle/>
          <a:p>
            <a:fld id="{DF59AB74-29FF-45E8-9BA6-7B55AB4C6174}" type="slidenum">
              <a:rPr lang="en-GB" smtClean="0"/>
              <a:t>2</a:t>
            </a:fld>
            <a:endParaRPr lang="en-GB"/>
          </a:p>
        </p:txBody>
      </p:sp>
      <p:pic>
        <p:nvPicPr>
          <p:cNvPr id="6" name="Picture 5"/>
          <p:cNvPicPr>
            <a:picLocks noChangeAspect="1"/>
          </p:cNvPicPr>
          <p:nvPr/>
        </p:nvPicPr>
        <p:blipFill>
          <a:blip r:embed="rId3"/>
          <a:stretch>
            <a:fillRect/>
          </a:stretch>
        </p:blipFill>
        <p:spPr>
          <a:xfrm>
            <a:off x="8558160" y="825159"/>
            <a:ext cx="3633840" cy="4969754"/>
          </a:xfrm>
          <a:prstGeom prst="rect">
            <a:avLst/>
          </a:prstGeom>
        </p:spPr>
      </p:pic>
    </p:spTree>
    <p:extLst>
      <p:ext uri="{BB962C8B-B14F-4D97-AF65-F5344CB8AC3E}">
        <p14:creationId xmlns:p14="http://schemas.microsoft.com/office/powerpoint/2010/main" val="294245727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Image result for wikimedia orange fruit"/>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2667663" y="3510189"/>
            <a:ext cx="5230342" cy="3494819"/>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p:txBody>
          <a:bodyPr/>
          <a:lstStyle/>
          <a:p>
            <a:r>
              <a:rPr lang="en-US" b="1" dirty="0">
                <a:solidFill>
                  <a:schemeClr val="accent2"/>
                </a:solidFill>
              </a:rPr>
              <a:t>What happened?</a:t>
            </a:r>
            <a:endParaRPr lang="en-GB" b="1" dirty="0">
              <a:solidFill>
                <a:schemeClr val="accent2"/>
              </a:solidFill>
            </a:endParaRPr>
          </a:p>
        </p:txBody>
      </p:sp>
      <p:sp>
        <p:nvSpPr>
          <p:cNvPr id="3" name="Content Placeholder 2"/>
          <p:cNvSpPr>
            <a:spLocks noGrp="1"/>
          </p:cNvSpPr>
          <p:nvPr>
            <p:ph idx="1"/>
          </p:nvPr>
        </p:nvSpPr>
        <p:spPr/>
        <p:txBody>
          <a:bodyPr/>
          <a:lstStyle/>
          <a:p>
            <a:pPr marL="0" indent="0">
              <a:buNone/>
            </a:pPr>
            <a:r>
              <a:rPr lang="en-US" dirty="0"/>
              <a:t>What kinds of persuasion were used?</a:t>
            </a:r>
          </a:p>
          <a:p>
            <a:pPr marL="0" indent="0">
              <a:buNone/>
            </a:pPr>
            <a:r>
              <a:rPr lang="en-US" dirty="0"/>
              <a:t>What promises were made?</a:t>
            </a:r>
          </a:p>
          <a:p>
            <a:pPr marL="0" indent="0">
              <a:buNone/>
            </a:pPr>
            <a:r>
              <a:rPr lang="en-US" dirty="0"/>
              <a:t>Were they kept?</a:t>
            </a:r>
          </a:p>
          <a:p>
            <a:pPr marL="0" indent="0">
              <a:buNone/>
            </a:pPr>
            <a:r>
              <a:rPr lang="en-US" dirty="0"/>
              <a:t>Which player had the most power?</a:t>
            </a:r>
          </a:p>
        </p:txBody>
      </p:sp>
      <p:sp>
        <p:nvSpPr>
          <p:cNvPr id="4" name="Footer Placeholder 3"/>
          <p:cNvSpPr>
            <a:spLocks noGrp="1"/>
          </p:cNvSpPr>
          <p:nvPr>
            <p:ph type="ftr" sz="quarter" idx="11"/>
          </p:nvPr>
        </p:nvSpPr>
        <p:spPr/>
        <p:txBody>
          <a:bodyPr/>
          <a:lstStyle/>
          <a:p>
            <a:r>
              <a:rPr lang="en-US"/>
              <a:t>All resources at quaker.org.uk/teaching</a:t>
            </a:r>
            <a:endParaRPr lang="en-GB" dirty="0"/>
          </a:p>
        </p:txBody>
      </p:sp>
      <p:sp>
        <p:nvSpPr>
          <p:cNvPr id="5" name="Slide Number Placeholder 4"/>
          <p:cNvSpPr>
            <a:spLocks noGrp="1"/>
          </p:cNvSpPr>
          <p:nvPr>
            <p:ph type="sldNum" sz="quarter" idx="12"/>
          </p:nvPr>
        </p:nvSpPr>
        <p:spPr/>
        <p:txBody>
          <a:bodyPr/>
          <a:lstStyle/>
          <a:p>
            <a:fld id="{DF59AB74-29FF-45E8-9BA6-7B55AB4C6174}" type="slidenum">
              <a:rPr lang="en-GB" smtClean="0"/>
              <a:t>3</a:t>
            </a:fld>
            <a:endParaRPr lang="en-GB"/>
          </a:p>
        </p:txBody>
      </p:sp>
      <p:pic>
        <p:nvPicPr>
          <p:cNvPr id="6" name="Picture 5"/>
          <p:cNvPicPr>
            <a:picLocks noChangeAspect="1"/>
          </p:cNvPicPr>
          <p:nvPr/>
        </p:nvPicPr>
        <p:blipFill>
          <a:blip r:embed="rId3"/>
          <a:stretch>
            <a:fillRect/>
          </a:stretch>
        </p:blipFill>
        <p:spPr>
          <a:xfrm>
            <a:off x="8558160" y="844637"/>
            <a:ext cx="3633840" cy="4969754"/>
          </a:xfrm>
          <a:prstGeom prst="rect">
            <a:avLst/>
          </a:prstGeom>
        </p:spPr>
      </p:pic>
    </p:spTree>
    <p:extLst>
      <p:ext uri="{BB962C8B-B14F-4D97-AF65-F5344CB8AC3E}">
        <p14:creationId xmlns:p14="http://schemas.microsoft.com/office/powerpoint/2010/main" val="63223444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3" cstate="email">
            <a:extLst>
              <a:ext uri="{28A0092B-C50C-407E-A947-70E740481C1C}">
                <a14:useLocalDpi xmlns:a14="http://schemas.microsoft.com/office/drawing/2010/main"/>
              </a:ext>
            </a:extLst>
          </a:blip>
          <a:srcRect b="-8796"/>
          <a:stretch/>
        </p:blipFill>
        <p:spPr>
          <a:xfrm>
            <a:off x="-76200" y="-38100"/>
            <a:ext cx="12268200" cy="9334500"/>
          </a:xfrm>
          <a:prstGeom prst="rect">
            <a:avLst/>
          </a:prstGeom>
        </p:spPr>
      </p:pic>
      <p:sp>
        <p:nvSpPr>
          <p:cNvPr id="9" name="Rectangle 8"/>
          <p:cNvSpPr/>
          <p:nvPr/>
        </p:nvSpPr>
        <p:spPr>
          <a:xfrm>
            <a:off x="-266700" y="-270417"/>
            <a:ext cx="11994411" cy="8195217"/>
          </a:xfrm>
          <a:prstGeom prst="rect">
            <a:avLst/>
          </a:prstGeom>
          <a:solidFill>
            <a:schemeClr val="bg1">
              <a:alpha val="6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p:cNvSpPr>
            <a:spLocks noGrp="1"/>
          </p:cNvSpPr>
          <p:nvPr>
            <p:ph type="title"/>
          </p:nvPr>
        </p:nvSpPr>
        <p:spPr/>
        <p:txBody>
          <a:bodyPr/>
          <a:lstStyle/>
          <a:p>
            <a:r>
              <a:rPr lang="en-US" sz="3200" b="1" dirty="0">
                <a:solidFill>
                  <a:schemeClr val="accent2"/>
                </a:solidFill>
              </a:rPr>
              <a:t>BBC film: a twice promised land</a:t>
            </a:r>
            <a:endParaRPr lang="en-GB" sz="3200" b="1" dirty="0">
              <a:solidFill>
                <a:schemeClr val="accent2"/>
              </a:solidFill>
            </a:endParaRPr>
          </a:p>
        </p:txBody>
      </p:sp>
      <p:sp>
        <p:nvSpPr>
          <p:cNvPr id="3" name="Content Placeholder 2"/>
          <p:cNvSpPr>
            <a:spLocks noGrp="1"/>
          </p:cNvSpPr>
          <p:nvPr>
            <p:ph idx="1"/>
          </p:nvPr>
        </p:nvSpPr>
        <p:spPr>
          <a:xfrm>
            <a:off x="945411" y="5533197"/>
            <a:ext cx="6172200" cy="508829"/>
          </a:xfrm>
        </p:spPr>
        <p:txBody>
          <a:bodyPr/>
          <a:lstStyle/>
          <a:p>
            <a:pPr marL="0" indent="0">
              <a:buNone/>
            </a:pPr>
            <a:r>
              <a:rPr lang="en-GB" sz="1200" dirty="0">
                <a:hlinkClick r:id="rId4"/>
              </a:rPr>
              <a:t>A twice Promised Land https://www.bbc.co.uk/programmes/p00xc83y</a:t>
            </a:r>
            <a:endParaRPr lang="en-GB" sz="1800" dirty="0"/>
          </a:p>
        </p:txBody>
      </p:sp>
      <p:sp>
        <p:nvSpPr>
          <p:cNvPr id="4" name="Footer Placeholder 3"/>
          <p:cNvSpPr>
            <a:spLocks noGrp="1"/>
          </p:cNvSpPr>
          <p:nvPr>
            <p:ph type="ftr" sz="quarter" idx="11"/>
          </p:nvPr>
        </p:nvSpPr>
        <p:spPr/>
        <p:txBody>
          <a:bodyPr/>
          <a:lstStyle/>
          <a:p>
            <a:r>
              <a:rPr lang="en-US" sz="1000"/>
              <a:t>All resources at quaker.org.uk/teaching</a:t>
            </a:r>
            <a:endParaRPr lang="en-GB" sz="1000" dirty="0"/>
          </a:p>
        </p:txBody>
      </p:sp>
      <p:sp>
        <p:nvSpPr>
          <p:cNvPr id="5" name="Slide Number Placeholder 4"/>
          <p:cNvSpPr>
            <a:spLocks noGrp="1"/>
          </p:cNvSpPr>
          <p:nvPr>
            <p:ph type="sldNum" sz="quarter" idx="12"/>
          </p:nvPr>
        </p:nvSpPr>
        <p:spPr/>
        <p:txBody>
          <a:bodyPr/>
          <a:lstStyle/>
          <a:p>
            <a:fld id="{DF59AB74-29FF-45E8-9BA6-7B55AB4C6174}" type="slidenum">
              <a:rPr lang="en-GB" sz="1000" smtClean="0"/>
              <a:t>4</a:t>
            </a:fld>
            <a:endParaRPr lang="en-GB" sz="1000"/>
          </a:p>
        </p:txBody>
      </p:sp>
      <p:pic>
        <p:nvPicPr>
          <p:cNvPr id="6" name="Picture 5">
            <a:hlinkClick r:id="rId4"/>
          </p:cNvPr>
          <p:cNvPicPr>
            <a:picLocks noChangeAspect="1"/>
          </p:cNvPicPr>
          <p:nvPr/>
        </p:nvPicPr>
        <p:blipFill>
          <a:blip r:embed="rId5">
            <a:clrChange>
              <a:clrFrom>
                <a:srgbClr val="FFFFFF"/>
              </a:clrFrom>
              <a:clrTo>
                <a:srgbClr val="FFFFFF">
                  <a:alpha val="0"/>
                </a:srgbClr>
              </a:clrTo>
            </a:clrChange>
          </a:blip>
          <a:stretch>
            <a:fillRect/>
          </a:stretch>
        </p:blipFill>
        <p:spPr>
          <a:xfrm>
            <a:off x="945411" y="1370772"/>
            <a:ext cx="6172200" cy="4162425"/>
          </a:xfrm>
          <a:prstGeom prst="rect">
            <a:avLst/>
          </a:prstGeom>
        </p:spPr>
      </p:pic>
      <p:sp>
        <p:nvSpPr>
          <p:cNvPr id="7" name="Content Placeholder 2"/>
          <p:cNvSpPr txBox="1">
            <a:spLocks/>
          </p:cNvSpPr>
          <p:nvPr/>
        </p:nvSpPr>
        <p:spPr>
          <a:xfrm>
            <a:off x="7224822" y="2005012"/>
            <a:ext cx="4369640" cy="1423988"/>
          </a:xfrm>
          <a:prstGeom prst="rect">
            <a:avLst/>
          </a:prstGeom>
          <a:solidFill>
            <a:schemeClr val="accent2"/>
          </a:solidFill>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GB" sz="2400" dirty="0">
                <a:solidFill>
                  <a:schemeClr val="bg1"/>
                </a:solidFill>
              </a:rPr>
              <a:t>Which powers do players 1-4 represent from this account from this historical moment? </a:t>
            </a:r>
          </a:p>
        </p:txBody>
      </p:sp>
      <p:sp>
        <p:nvSpPr>
          <p:cNvPr id="10" name="Rectángulo 4">
            <a:extLst>
              <a:ext uri="{FF2B5EF4-FFF2-40B4-BE49-F238E27FC236}">
                <a16:creationId xmlns:a16="http://schemas.microsoft.com/office/drawing/2014/main" id="{E422FF4E-F7B1-3D41-B89A-CE5EAEB4AA76}"/>
              </a:ext>
            </a:extLst>
          </p:cNvPr>
          <p:cNvSpPr/>
          <p:nvPr/>
        </p:nvSpPr>
        <p:spPr>
          <a:xfrm>
            <a:off x="0" y="0"/>
            <a:ext cx="12192000" cy="51185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pic>
        <p:nvPicPr>
          <p:cNvPr id="11" name="Imagen 12">
            <a:extLst>
              <a:ext uri="{FF2B5EF4-FFF2-40B4-BE49-F238E27FC236}">
                <a16:creationId xmlns:a16="http://schemas.microsoft.com/office/drawing/2014/main" id="{CF993381-661A-1749-A408-7710E5ABC799}"/>
              </a:ext>
            </a:extLst>
          </p:cNvPr>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8604845" y="303692"/>
            <a:ext cx="3190207" cy="233993"/>
          </a:xfrm>
          <a:prstGeom prst="rect">
            <a:avLst/>
          </a:prstGeom>
        </p:spPr>
      </p:pic>
      <p:sp>
        <p:nvSpPr>
          <p:cNvPr id="13" name="TextBox 12">
            <a:extLst>
              <a:ext uri="{FF2B5EF4-FFF2-40B4-BE49-F238E27FC236}">
                <a16:creationId xmlns:a16="http://schemas.microsoft.com/office/drawing/2014/main" id="{ED0345BB-F262-4F6E-9A7F-D27D7BA0914A}"/>
              </a:ext>
            </a:extLst>
          </p:cNvPr>
          <p:cNvSpPr txBox="1"/>
          <p:nvPr/>
        </p:nvSpPr>
        <p:spPr>
          <a:xfrm>
            <a:off x="945411" y="5747027"/>
            <a:ext cx="6232358" cy="307777"/>
          </a:xfrm>
          <a:prstGeom prst="rect">
            <a:avLst/>
          </a:prstGeom>
          <a:noFill/>
        </p:spPr>
        <p:txBody>
          <a:bodyPr wrap="square">
            <a:spAutoFit/>
          </a:bodyPr>
          <a:lstStyle/>
          <a:p>
            <a:r>
              <a:rPr lang="en-GB" sz="1400" dirty="0"/>
              <a:t>Alternative video: </a:t>
            </a:r>
            <a:r>
              <a:rPr lang="en-GB" sz="1400" dirty="0">
                <a:hlinkClick r:id="rId7"/>
              </a:rPr>
              <a:t>https://youtu.be/e0Uy5OFKAyU</a:t>
            </a:r>
            <a:r>
              <a:rPr lang="en-GB" sz="1400" dirty="0"/>
              <a:t> (first  </a:t>
            </a:r>
          </a:p>
        </p:txBody>
      </p:sp>
    </p:spTree>
    <p:extLst>
      <p:ext uri="{BB962C8B-B14F-4D97-AF65-F5344CB8AC3E}">
        <p14:creationId xmlns:p14="http://schemas.microsoft.com/office/powerpoint/2010/main" val="343585124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3" cstate="email">
            <a:extLst>
              <a:ext uri="{28A0092B-C50C-407E-A947-70E740481C1C}">
                <a14:useLocalDpi xmlns:a14="http://schemas.microsoft.com/office/drawing/2010/main"/>
              </a:ext>
            </a:extLst>
          </a:blip>
          <a:srcRect b="-8796"/>
          <a:stretch/>
        </p:blipFill>
        <p:spPr>
          <a:xfrm>
            <a:off x="-76200" y="-38100"/>
            <a:ext cx="12268200" cy="9334500"/>
          </a:xfrm>
          <a:prstGeom prst="rect">
            <a:avLst/>
          </a:prstGeom>
        </p:spPr>
      </p:pic>
      <p:sp>
        <p:nvSpPr>
          <p:cNvPr id="9" name="Rectangle 8"/>
          <p:cNvSpPr/>
          <p:nvPr/>
        </p:nvSpPr>
        <p:spPr>
          <a:xfrm>
            <a:off x="-266700" y="-270417"/>
            <a:ext cx="11994411" cy="8195217"/>
          </a:xfrm>
          <a:prstGeom prst="rect">
            <a:avLst/>
          </a:prstGeom>
          <a:solidFill>
            <a:schemeClr val="bg1">
              <a:alpha val="6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p:cNvSpPr>
            <a:spLocks noGrp="1"/>
          </p:cNvSpPr>
          <p:nvPr>
            <p:ph type="title"/>
          </p:nvPr>
        </p:nvSpPr>
        <p:spPr/>
        <p:txBody>
          <a:bodyPr>
            <a:normAutofit/>
          </a:bodyPr>
          <a:lstStyle/>
          <a:p>
            <a:r>
              <a:rPr lang="en-US" sz="3600" b="1" dirty="0">
                <a:solidFill>
                  <a:schemeClr val="accent2"/>
                </a:solidFill>
              </a:rPr>
              <a:t>Palestine in World War I</a:t>
            </a:r>
            <a:endParaRPr lang="en-GB" sz="3600" b="1" dirty="0">
              <a:solidFill>
                <a:schemeClr val="accent2"/>
              </a:solidFill>
            </a:endParaRPr>
          </a:p>
        </p:txBody>
      </p:sp>
      <p:sp>
        <p:nvSpPr>
          <p:cNvPr id="4" name="Footer Placeholder 3"/>
          <p:cNvSpPr>
            <a:spLocks noGrp="1"/>
          </p:cNvSpPr>
          <p:nvPr>
            <p:ph type="ftr" sz="quarter" idx="11"/>
          </p:nvPr>
        </p:nvSpPr>
        <p:spPr/>
        <p:txBody>
          <a:bodyPr/>
          <a:lstStyle/>
          <a:p>
            <a:r>
              <a:rPr lang="en-US" sz="1000"/>
              <a:t>All resources at quaker.org.uk/teaching</a:t>
            </a:r>
            <a:endParaRPr lang="en-GB" sz="1000" dirty="0"/>
          </a:p>
        </p:txBody>
      </p:sp>
      <p:sp>
        <p:nvSpPr>
          <p:cNvPr id="5" name="Slide Number Placeholder 4"/>
          <p:cNvSpPr>
            <a:spLocks noGrp="1"/>
          </p:cNvSpPr>
          <p:nvPr>
            <p:ph type="sldNum" sz="quarter" idx="12"/>
          </p:nvPr>
        </p:nvSpPr>
        <p:spPr/>
        <p:txBody>
          <a:bodyPr/>
          <a:lstStyle/>
          <a:p>
            <a:fld id="{DF59AB74-29FF-45E8-9BA6-7B55AB4C6174}" type="slidenum">
              <a:rPr lang="en-GB" sz="1000" smtClean="0"/>
              <a:t>5</a:t>
            </a:fld>
            <a:endParaRPr lang="en-GB" sz="1000"/>
          </a:p>
        </p:txBody>
      </p:sp>
      <p:sp>
        <p:nvSpPr>
          <p:cNvPr id="10" name="Content Placeholder 9"/>
          <p:cNvSpPr>
            <a:spLocks noGrp="1"/>
          </p:cNvSpPr>
          <p:nvPr>
            <p:ph idx="1"/>
          </p:nvPr>
        </p:nvSpPr>
        <p:spPr>
          <a:xfrm>
            <a:off x="845289" y="1371486"/>
            <a:ext cx="6386622" cy="4351338"/>
          </a:xfrm>
        </p:spPr>
        <p:txBody>
          <a:bodyPr>
            <a:normAutofit lnSpcReduction="10000"/>
          </a:bodyPr>
          <a:lstStyle/>
          <a:p>
            <a:r>
              <a:rPr lang="en-US" dirty="0"/>
              <a:t>The Ottoman Empire controlled Palestine and a lot of other Arab majority lands </a:t>
            </a:r>
          </a:p>
          <a:p>
            <a:r>
              <a:rPr lang="en-US" dirty="0"/>
              <a:t>The Ottomans were at war with the allies, including Britain and France.</a:t>
            </a:r>
          </a:p>
          <a:p>
            <a:r>
              <a:rPr lang="en-US" dirty="0"/>
              <a:t>Arabs living in these areas wanted independence so rose up against the Ottomans, fighting with the allies.</a:t>
            </a:r>
          </a:p>
          <a:p>
            <a:r>
              <a:rPr lang="en-US" dirty="0"/>
              <a:t>Meanwhile, Zionists in Britain were lobbying the government about a Jewish state</a:t>
            </a:r>
          </a:p>
          <a:p>
            <a:endParaRPr lang="en-GB" dirty="0"/>
          </a:p>
        </p:txBody>
      </p:sp>
      <p:pic>
        <p:nvPicPr>
          <p:cNvPr id="1026" name="Picture 2" descr="File:Ottoman surrender of Jerusalem restored.jpg"/>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7049617" y="164986"/>
            <a:ext cx="4371975" cy="5715000"/>
          </a:xfrm>
          <a:prstGeom prst="rect">
            <a:avLst/>
          </a:prstGeom>
          <a:noFill/>
          <a:extLst>
            <a:ext uri="{909E8E84-426E-40DD-AFC4-6F175D3DCCD1}">
              <a14:hiddenFill xmlns:a14="http://schemas.microsoft.com/office/drawing/2010/main">
                <a:solidFill>
                  <a:srgbClr val="FFFFFF"/>
                </a:solidFill>
              </a14:hiddenFill>
            </a:ext>
          </a:extLst>
        </p:spPr>
      </p:pic>
      <p:sp>
        <p:nvSpPr>
          <p:cNvPr id="13" name="Content Placeholder 2"/>
          <p:cNvSpPr txBox="1">
            <a:spLocks/>
          </p:cNvSpPr>
          <p:nvPr/>
        </p:nvSpPr>
        <p:spPr>
          <a:xfrm>
            <a:off x="7049617" y="5879986"/>
            <a:ext cx="4369640" cy="495143"/>
          </a:xfrm>
          <a:prstGeom prst="rect">
            <a:avLst/>
          </a:prstGeom>
          <a:solidFill>
            <a:schemeClr val="accent2"/>
          </a:solidFill>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GB" sz="1800" dirty="0">
                <a:solidFill>
                  <a:schemeClr val="bg1"/>
                </a:solidFill>
              </a:rPr>
              <a:t>Ottoman surrender </a:t>
            </a:r>
            <a:r>
              <a:rPr lang="en-GB" sz="1800">
                <a:solidFill>
                  <a:schemeClr val="bg1"/>
                </a:solidFill>
              </a:rPr>
              <a:t>of Jerusalem in </a:t>
            </a:r>
            <a:r>
              <a:rPr lang="en-GB" sz="1800" dirty="0">
                <a:solidFill>
                  <a:schemeClr val="bg1"/>
                </a:solidFill>
              </a:rPr>
              <a:t>WWI</a:t>
            </a:r>
          </a:p>
        </p:txBody>
      </p:sp>
      <p:sp>
        <p:nvSpPr>
          <p:cNvPr id="11" name="Rectángulo 4">
            <a:extLst>
              <a:ext uri="{FF2B5EF4-FFF2-40B4-BE49-F238E27FC236}">
                <a16:creationId xmlns:a16="http://schemas.microsoft.com/office/drawing/2014/main" id="{E422FF4E-F7B1-3D41-B89A-CE5EAEB4AA76}"/>
              </a:ext>
            </a:extLst>
          </p:cNvPr>
          <p:cNvSpPr/>
          <p:nvPr/>
        </p:nvSpPr>
        <p:spPr>
          <a:xfrm>
            <a:off x="0" y="0"/>
            <a:ext cx="12192000" cy="51185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pic>
        <p:nvPicPr>
          <p:cNvPr id="12" name="Imagen 12">
            <a:extLst>
              <a:ext uri="{FF2B5EF4-FFF2-40B4-BE49-F238E27FC236}">
                <a16:creationId xmlns:a16="http://schemas.microsoft.com/office/drawing/2014/main" id="{CF993381-661A-1749-A408-7710E5ABC799}"/>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8604845" y="303692"/>
            <a:ext cx="3190207" cy="233993"/>
          </a:xfrm>
          <a:prstGeom prst="rect">
            <a:avLst/>
          </a:prstGeom>
        </p:spPr>
      </p:pic>
    </p:spTree>
    <p:extLst>
      <p:ext uri="{BB962C8B-B14F-4D97-AF65-F5344CB8AC3E}">
        <p14:creationId xmlns:p14="http://schemas.microsoft.com/office/powerpoint/2010/main" val="375045129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p:cNvPicPr>
            <a:picLocks noChangeAspect="1"/>
          </p:cNvPicPr>
          <p:nvPr/>
        </p:nvPicPr>
        <p:blipFill rotWithShape="1">
          <a:blip r:embed="rId2" cstate="email">
            <a:extLst>
              <a:ext uri="{28A0092B-C50C-407E-A947-70E740481C1C}">
                <a14:useLocalDpi xmlns:a14="http://schemas.microsoft.com/office/drawing/2010/main"/>
              </a:ext>
            </a:extLst>
          </a:blip>
          <a:srcRect b="-8796"/>
          <a:stretch/>
        </p:blipFill>
        <p:spPr>
          <a:xfrm>
            <a:off x="-76200" y="-38100"/>
            <a:ext cx="12268200" cy="9334500"/>
          </a:xfrm>
          <a:prstGeom prst="rect">
            <a:avLst/>
          </a:prstGeom>
        </p:spPr>
      </p:pic>
      <p:sp>
        <p:nvSpPr>
          <p:cNvPr id="16" name="Rectangle 15"/>
          <p:cNvSpPr/>
          <p:nvPr/>
        </p:nvSpPr>
        <p:spPr>
          <a:xfrm>
            <a:off x="-266700" y="-270417"/>
            <a:ext cx="11994411" cy="8195217"/>
          </a:xfrm>
          <a:prstGeom prst="rect">
            <a:avLst/>
          </a:prstGeom>
          <a:solidFill>
            <a:schemeClr val="bg1">
              <a:alpha val="6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9" name="Right Arrow 28"/>
          <p:cNvSpPr/>
          <p:nvPr/>
        </p:nvSpPr>
        <p:spPr>
          <a:xfrm>
            <a:off x="3001605" y="2878561"/>
            <a:ext cx="6295644" cy="919754"/>
          </a:xfrm>
          <a:prstGeom prst="rightArrow">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ight Arrow 13"/>
          <p:cNvSpPr/>
          <p:nvPr/>
        </p:nvSpPr>
        <p:spPr>
          <a:xfrm>
            <a:off x="2980628" y="884579"/>
            <a:ext cx="6316621" cy="919754"/>
          </a:xfrm>
          <a:prstGeom prst="rightArrow">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p:cNvSpPr>
            <a:spLocks noGrp="1"/>
          </p:cNvSpPr>
          <p:nvPr>
            <p:ph type="title"/>
          </p:nvPr>
        </p:nvSpPr>
        <p:spPr>
          <a:xfrm>
            <a:off x="2618332" y="-338645"/>
            <a:ext cx="10515600" cy="1325563"/>
          </a:xfrm>
        </p:spPr>
        <p:txBody>
          <a:bodyPr>
            <a:normAutofit/>
          </a:bodyPr>
          <a:lstStyle/>
          <a:p>
            <a:r>
              <a:rPr lang="en-US" sz="3600" b="1" dirty="0">
                <a:solidFill>
                  <a:schemeClr val="accent2"/>
                </a:solidFill>
              </a:rPr>
              <a:t>Treble dealing – who are you?</a:t>
            </a:r>
            <a:endParaRPr lang="en-GB" sz="3600" b="1" dirty="0">
              <a:solidFill>
                <a:schemeClr val="accent2"/>
              </a:solidFill>
            </a:endParaRPr>
          </a:p>
        </p:txBody>
      </p:sp>
      <p:sp>
        <p:nvSpPr>
          <p:cNvPr id="4" name="Footer Placeholder 3"/>
          <p:cNvSpPr>
            <a:spLocks noGrp="1"/>
          </p:cNvSpPr>
          <p:nvPr>
            <p:ph type="ftr" sz="quarter" idx="11"/>
          </p:nvPr>
        </p:nvSpPr>
        <p:spPr/>
        <p:txBody>
          <a:bodyPr/>
          <a:lstStyle/>
          <a:p>
            <a:r>
              <a:rPr lang="en-US"/>
              <a:t>All resources at quaker.org.uk/teaching</a:t>
            </a:r>
            <a:endParaRPr lang="en-GB" dirty="0"/>
          </a:p>
        </p:txBody>
      </p:sp>
      <p:sp>
        <p:nvSpPr>
          <p:cNvPr id="5" name="Slide Number Placeholder 4"/>
          <p:cNvSpPr>
            <a:spLocks noGrp="1"/>
          </p:cNvSpPr>
          <p:nvPr>
            <p:ph type="sldNum" sz="quarter" idx="12"/>
          </p:nvPr>
        </p:nvSpPr>
        <p:spPr/>
        <p:txBody>
          <a:bodyPr/>
          <a:lstStyle/>
          <a:p>
            <a:fld id="{DF59AB74-29FF-45E8-9BA6-7B55AB4C6174}" type="slidenum">
              <a:rPr lang="en-GB" smtClean="0"/>
              <a:t>6</a:t>
            </a:fld>
            <a:endParaRPr lang="en-GB"/>
          </a:p>
        </p:txBody>
      </p:sp>
      <p:pic>
        <p:nvPicPr>
          <p:cNvPr id="6" name="Picture 5"/>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1463368" y="2558939"/>
            <a:ext cx="1095591" cy="1302471"/>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7" name="Picture 6"/>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9426687" y="2543409"/>
            <a:ext cx="1201627" cy="140372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2052" name="Picture 4" descr="Image result for mark sykes picot wikipedia"/>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1495834" y="4569481"/>
            <a:ext cx="1122498" cy="1474555"/>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2054" name="Picture 6" descr="Image result for mark sykes picot wikipedia"/>
          <p:cNvPicPr>
            <a:picLocks noChangeAspect="1" noChangeArrowheads="1"/>
          </p:cNvPicPr>
          <p:nvPr/>
        </p:nvPicPr>
        <p:blipFill rotWithShape="1">
          <a:blip r:embed="rId6" cstate="email">
            <a:extLst>
              <a:ext uri="{28A0092B-C50C-407E-A947-70E740481C1C}">
                <a14:useLocalDpi xmlns:a14="http://schemas.microsoft.com/office/drawing/2010/main"/>
              </a:ext>
            </a:extLst>
          </a:blip>
          <a:srcRect/>
          <a:stretch/>
        </p:blipFill>
        <p:spPr bwMode="auto">
          <a:xfrm>
            <a:off x="9398831" y="4549562"/>
            <a:ext cx="1209789" cy="1565624"/>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9" name="Picture 8"/>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9912239" y="5618947"/>
            <a:ext cx="651329" cy="434219"/>
          </a:xfrm>
          <a:prstGeom prst="rect">
            <a:avLst/>
          </a:prstGeom>
        </p:spPr>
      </p:pic>
      <p:pic>
        <p:nvPicPr>
          <p:cNvPr id="2056" name="Picture 8" descr="https://upload.wikimedia.org/wikipedia/commons/7/7f/Henry_McMahon_cropped.JPG"/>
          <p:cNvPicPr>
            <a:picLocks noChangeAspect="1" noChangeArrowheads="1"/>
          </p:cNvPicPr>
          <p:nvPr/>
        </p:nvPicPr>
        <p:blipFill rotWithShape="1">
          <a:blip r:embed="rId8" cstate="email">
            <a:extLst>
              <a:ext uri="{28A0092B-C50C-407E-A947-70E740481C1C}">
                <a14:useLocalDpi xmlns:a14="http://schemas.microsoft.com/office/drawing/2010/main"/>
              </a:ext>
            </a:extLst>
          </a:blip>
          <a:srcRect t="-2308"/>
          <a:stretch/>
        </p:blipFill>
        <p:spPr bwMode="auto">
          <a:xfrm>
            <a:off x="1439329" y="342628"/>
            <a:ext cx="1075440" cy="1515578"/>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2058" name="Picture 10" descr="https://upload.wikimedia.org/wikipedia/commons/4/40/Sharif_Husayn_cropped.JPG"/>
          <p:cNvPicPr>
            <a:picLocks noChangeAspect="1" noChangeArrowheads="1"/>
          </p:cNvPicPr>
          <p:nvPr/>
        </p:nvPicPr>
        <p:blipFill>
          <a:blip r:embed="rId9" cstate="email">
            <a:extLst>
              <a:ext uri="{28A0092B-C50C-407E-A947-70E740481C1C}">
                <a14:useLocalDpi xmlns:a14="http://schemas.microsoft.com/office/drawing/2010/main"/>
              </a:ext>
            </a:extLst>
          </a:blip>
          <a:srcRect/>
          <a:stretch>
            <a:fillRect/>
          </a:stretch>
        </p:blipFill>
        <p:spPr bwMode="auto">
          <a:xfrm>
            <a:off x="9426687" y="383631"/>
            <a:ext cx="1201628" cy="1520427"/>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10" name="Picture 9"/>
          <p:cNvPicPr>
            <a:picLocks noChangeAspect="1"/>
          </p:cNvPicPr>
          <p:nvPr/>
        </p:nvPicPr>
        <p:blipFill>
          <a:blip r:embed="rId10" cstate="email">
            <a:extLst>
              <a:ext uri="{28A0092B-C50C-407E-A947-70E740481C1C}">
                <a14:useLocalDpi xmlns:a14="http://schemas.microsoft.com/office/drawing/2010/main"/>
              </a:ext>
            </a:extLst>
          </a:blip>
          <a:stretch>
            <a:fillRect/>
          </a:stretch>
        </p:blipFill>
        <p:spPr>
          <a:xfrm>
            <a:off x="9964855" y="1483780"/>
            <a:ext cx="601359" cy="400906"/>
          </a:xfrm>
          <a:prstGeom prst="rect">
            <a:avLst/>
          </a:prstGeom>
        </p:spPr>
      </p:pic>
      <p:pic>
        <p:nvPicPr>
          <p:cNvPr id="8" name="Picture 7"/>
          <p:cNvPicPr>
            <a:picLocks noChangeAspect="1"/>
          </p:cNvPicPr>
          <p:nvPr/>
        </p:nvPicPr>
        <p:blipFill>
          <a:blip r:embed="rId11" cstate="email">
            <a:extLst>
              <a:ext uri="{28A0092B-C50C-407E-A947-70E740481C1C}">
                <a14:useLocalDpi xmlns:a14="http://schemas.microsoft.com/office/drawing/2010/main"/>
              </a:ext>
            </a:extLst>
          </a:blip>
          <a:stretch>
            <a:fillRect/>
          </a:stretch>
        </p:blipFill>
        <p:spPr>
          <a:xfrm>
            <a:off x="9988670" y="3487600"/>
            <a:ext cx="597051" cy="434219"/>
          </a:xfrm>
          <a:prstGeom prst="rect">
            <a:avLst/>
          </a:prstGeom>
        </p:spPr>
      </p:pic>
      <p:sp>
        <p:nvSpPr>
          <p:cNvPr id="11" name="Rectangle 10"/>
          <p:cNvSpPr/>
          <p:nvPr/>
        </p:nvSpPr>
        <p:spPr>
          <a:xfrm>
            <a:off x="3282841" y="752446"/>
            <a:ext cx="5471886" cy="1661993"/>
          </a:xfrm>
          <a:prstGeom prst="rect">
            <a:avLst/>
          </a:prstGeom>
          <a:solidFill>
            <a:schemeClr val="accent4">
              <a:lumMod val="20000"/>
              <a:lumOff val="80000"/>
            </a:schemeClr>
          </a:solidFill>
          <a:effectLst>
            <a:outerShdw blurRad="50800" dist="38100" dir="5400000" algn="t" rotWithShape="0">
              <a:prstClr val="black">
                <a:alpha val="40000"/>
              </a:prstClr>
            </a:outerShdw>
          </a:effectLst>
        </p:spPr>
        <p:txBody>
          <a:bodyPr wrap="square">
            <a:spAutoFit/>
          </a:bodyPr>
          <a:lstStyle/>
          <a:p>
            <a:pPr marL="266700"/>
            <a:r>
              <a:rPr lang="en-GB" dirty="0">
                <a:latin typeface="Arial" panose="020B0604020202020204" pitchFamily="34" charset="0"/>
                <a:cs typeface="Arial" panose="020B0604020202020204" pitchFamily="34" charset="0"/>
              </a:rPr>
              <a:t>Sharif Hussain of Mecca led Arabs in revolt against the Ottoman Empire in 1916 after Sir Henry McMahon told him Britain had the “desire for the independence of Arabia and its inhabitants”.</a:t>
            </a:r>
          </a:p>
          <a:p>
            <a:pPr marL="266700"/>
            <a:endParaRPr lang="en-GB" sz="1050" dirty="0">
              <a:latin typeface="Arial" panose="020B0604020202020204" pitchFamily="34" charset="0"/>
              <a:cs typeface="Arial" panose="020B0604020202020204" pitchFamily="34" charset="0"/>
            </a:endParaRPr>
          </a:p>
        </p:txBody>
      </p:sp>
      <p:sp>
        <p:nvSpPr>
          <p:cNvPr id="12" name="Rectangle 11"/>
          <p:cNvSpPr/>
          <p:nvPr/>
        </p:nvSpPr>
        <p:spPr>
          <a:xfrm>
            <a:off x="3283857" y="2538156"/>
            <a:ext cx="5470870" cy="2031325"/>
          </a:xfrm>
          <a:prstGeom prst="rect">
            <a:avLst/>
          </a:prstGeom>
          <a:solidFill>
            <a:schemeClr val="accent4">
              <a:lumMod val="20000"/>
              <a:lumOff val="80000"/>
            </a:schemeClr>
          </a:solidFill>
          <a:effectLst>
            <a:outerShdw blurRad="50800" dist="38100" dir="5400000" algn="t" rotWithShape="0">
              <a:prstClr val="black">
                <a:alpha val="40000"/>
              </a:prstClr>
            </a:outerShdw>
          </a:effectLst>
        </p:spPr>
        <p:txBody>
          <a:bodyPr wrap="square">
            <a:spAutoFit/>
          </a:bodyPr>
          <a:lstStyle/>
          <a:p>
            <a:pPr marL="171450"/>
            <a:r>
              <a:rPr lang="en-GB" dirty="0">
                <a:solidFill>
                  <a:srgbClr val="222222"/>
                </a:solidFill>
                <a:latin typeface="Arial" panose="020B0604020202020204" pitchFamily="34" charset="0"/>
              </a:rPr>
              <a:t>Lord Balfour’s 1917 declaration said “His Majesty's government view with favour the establishment in Palestine of a national home for the Jewish people…. it being clearly understood that nothing shall be done which may prejudice the civil and religious rights of existing non-Jewish communities in Palestine”</a:t>
            </a:r>
            <a:endParaRPr lang="en-GB" dirty="0"/>
          </a:p>
        </p:txBody>
      </p:sp>
      <p:pic>
        <p:nvPicPr>
          <p:cNvPr id="2050" name="Picture 2" descr="Image result for britain"/>
          <p:cNvPicPr>
            <a:picLocks noGrp="1" noChangeAspect="1" noChangeArrowheads="1"/>
          </p:cNvPicPr>
          <p:nvPr>
            <p:ph idx="1"/>
          </p:nvPr>
        </p:nvPicPr>
        <p:blipFill>
          <a:blip r:embed="rId12" cstate="email">
            <a:extLst>
              <a:ext uri="{28A0092B-C50C-407E-A947-70E740481C1C}">
                <a14:useLocalDpi xmlns:a14="http://schemas.microsoft.com/office/drawing/2010/main"/>
              </a:ext>
            </a:extLst>
          </a:blip>
          <a:srcRect/>
          <a:stretch>
            <a:fillRect/>
          </a:stretch>
        </p:blipFill>
        <p:spPr bwMode="auto">
          <a:xfrm>
            <a:off x="1919955" y="3469424"/>
            <a:ext cx="611775" cy="367065"/>
          </a:xfrm>
          <a:prstGeom prst="rect">
            <a:avLst/>
          </a:prstGeom>
          <a:noFill/>
          <a:extLst>
            <a:ext uri="{909E8E84-426E-40DD-AFC4-6F175D3DCCD1}">
              <a14:hiddenFill xmlns:a14="http://schemas.microsoft.com/office/drawing/2010/main">
                <a:solidFill>
                  <a:srgbClr val="FFFFFF"/>
                </a:solidFill>
              </a14:hiddenFill>
            </a:ext>
          </a:extLst>
        </p:spPr>
      </p:pic>
      <p:pic>
        <p:nvPicPr>
          <p:cNvPr id="19" name="Picture 2" descr="Image result for britain"/>
          <p:cNvPicPr>
            <a:picLocks noChangeAspect="1" noChangeArrowheads="1"/>
          </p:cNvPicPr>
          <p:nvPr/>
        </p:nvPicPr>
        <p:blipFill>
          <a:blip r:embed="rId12" cstate="email">
            <a:extLst>
              <a:ext uri="{28A0092B-C50C-407E-A947-70E740481C1C}">
                <a14:useLocalDpi xmlns:a14="http://schemas.microsoft.com/office/drawing/2010/main"/>
              </a:ext>
            </a:extLst>
          </a:blip>
          <a:srcRect/>
          <a:stretch>
            <a:fillRect/>
          </a:stretch>
        </p:blipFill>
        <p:spPr bwMode="auto">
          <a:xfrm>
            <a:off x="1855235" y="1478641"/>
            <a:ext cx="611775" cy="367065"/>
          </a:xfrm>
          <a:prstGeom prst="rect">
            <a:avLst/>
          </a:prstGeom>
          <a:noFill/>
          <a:extLst>
            <a:ext uri="{909E8E84-426E-40DD-AFC4-6F175D3DCCD1}">
              <a14:hiddenFill xmlns:a14="http://schemas.microsoft.com/office/drawing/2010/main">
                <a:solidFill>
                  <a:srgbClr val="FFFFFF"/>
                </a:solidFill>
              </a14:hiddenFill>
            </a:ext>
          </a:extLst>
        </p:spPr>
      </p:pic>
      <p:pic>
        <p:nvPicPr>
          <p:cNvPr id="20" name="Picture 2" descr="Image result for britain"/>
          <p:cNvPicPr>
            <a:picLocks noChangeAspect="1" noChangeArrowheads="1"/>
          </p:cNvPicPr>
          <p:nvPr/>
        </p:nvPicPr>
        <p:blipFill>
          <a:blip r:embed="rId12" cstate="email">
            <a:extLst>
              <a:ext uri="{28A0092B-C50C-407E-A947-70E740481C1C}">
                <a14:useLocalDpi xmlns:a14="http://schemas.microsoft.com/office/drawing/2010/main"/>
              </a:ext>
            </a:extLst>
          </a:blip>
          <a:srcRect/>
          <a:stretch>
            <a:fillRect/>
          </a:stretch>
        </p:blipFill>
        <p:spPr bwMode="auto">
          <a:xfrm>
            <a:off x="1944505" y="5634804"/>
            <a:ext cx="611775" cy="367065"/>
          </a:xfrm>
          <a:prstGeom prst="rect">
            <a:avLst/>
          </a:prstGeom>
          <a:noFill/>
          <a:extLst>
            <a:ext uri="{909E8E84-426E-40DD-AFC4-6F175D3DCCD1}">
              <a14:hiddenFill xmlns:a14="http://schemas.microsoft.com/office/drawing/2010/main">
                <a:solidFill>
                  <a:srgbClr val="FFFFFF"/>
                </a:solidFill>
              </a14:hiddenFill>
            </a:ext>
          </a:extLst>
        </p:spPr>
      </p:pic>
      <p:sp>
        <p:nvSpPr>
          <p:cNvPr id="13" name="TextBox 12"/>
          <p:cNvSpPr txBox="1"/>
          <p:nvPr/>
        </p:nvSpPr>
        <p:spPr>
          <a:xfrm>
            <a:off x="726328" y="1859208"/>
            <a:ext cx="2600866" cy="584775"/>
          </a:xfrm>
          <a:prstGeom prst="rect">
            <a:avLst/>
          </a:prstGeom>
          <a:noFill/>
        </p:spPr>
        <p:txBody>
          <a:bodyPr wrap="square" rtlCol="0">
            <a:spAutoFit/>
          </a:bodyPr>
          <a:lstStyle/>
          <a:p>
            <a:pPr algn="ctr"/>
            <a:r>
              <a:rPr lang="en-US" b="1" dirty="0">
                <a:latin typeface="Bradley Hand ITC" panose="03070402050302030203" pitchFamily="66" charset="0"/>
                <a:cs typeface="Arial" panose="020B0604020202020204" pitchFamily="34" charset="0"/>
              </a:rPr>
              <a:t>Sir Henry McMahon</a:t>
            </a:r>
          </a:p>
          <a:p>
            <a:pPr algn="ctr"/>
            <a:r>
              <a:rPr lang="en-US" sz="1400" b="1" dirty="0">
                <a:latin typeface="Bradley Hand ITC" panose="03070402050302030203" pitchFamily="66" charset="0"/>
                <a:cs typeface="Arial" panose="020B0604020202020204" pitchFamily="34" charset="0"/>
              </a:rPr>
              <a:t>British Commissioner in Egypt</a:t>
            </a:r>
            <a:endParaRPr lang="en-GB" sz="1400" b="1" dirty="0">
              <a:latin typeface="Bradley Hand ITC" panose="03070402050302030203" pitchFamily="66" charset="0"/>
              <a:cs typeface="Arial" panose="020B0604020202020204" pitchFamily="34" charset="0"/>
            </a:endParaRPr>
          </a:p>
        </p:txBody>
      </p:sp>
      <p:sp>
        <p:nvSpPr>
          <p:cNvPr id="22" name="TextBox 21"/>
          <p:cNvSpPr txBox="1"/>
          <p:nvPr/>
        </p:nvSpPr>
        <p:spPr>
          <a:xfrm>
            <a:off x="941155" y="3851241"/>
            <a:ext cx="2147295" cy="584775"/>
          </a:xfrm>
          <a:prstGeom prst="rect">
            <a:avLst/>
          </a:prstGeom>
          <a:noFill/>
        </p:spPr>
        <p:txBody>
          <a:bodyPr wrap="square" rtlCol="0">
            <a:spAutoFit/>
          </a:bodyPr>
          <a:lstStyle/>
          <a:p>
            <a:r>
              <a:rPr lang="en-US" b="1" dirty="0">
                <a:latin typeface="Bradley Hand ITC" panose="03070402050302030203" pitchFamily="66" charset="0"/>
                <a:cs typeface="Arial" panose="020B0604020202020204" pitchFamily="34" charset="0"/>
              </a:rPr>
              <a:t>Lord Arthur Balfour</a:t>
            </a:r>
          </a:p>
          <a:p>
            <a:r>
              <a:rPr lang="en-GB" sz="1400" b="1" dirty="0">
                <a:latin typeface="Bradley Hand ITC" panose="03070402050302030203" pitchFamily="66" charset="0"/>
                <a:cs typeface="Arial" panose="020B0604020202020204" pitchFamily="34" charset="0"/>
              </a:rPr>
              <a:t>British Foreign Secretary </a:t>
            </a:r>
          </a:p>
        </p:txBody>
      </p:sp>
      <p:sp>
        <p:nvSpPr>
          <p:cNvPr id="23" name="TextBox 22"/>
          <p:cNvSpPr txBox="1"/>
          <p:nvPr/>
        </p:nvSpPr>
        <p:spPr>
          <a:xfrm>
            <a:off x="1205533" y="6092562"/>
            <a:ext cx="1954311" cy="584775"/>
          </a:xfrm>
          <a:prstGeom prst="rect">
            <a:avLst/>
          </a:prstGeom>
          <a:noFill/>
        </p:spPr>
        <p:txBody>
          <a:bodyPr wrap="square" rtlCol="0">
            <a:spAutoFit/>
          </a:bodyPr>
          <a:lstStyle/>
          <a:p>
            <a:r>
              <a:rPr lang="en-US" b="1" dirty="0">
                <a:latin typeface="Bradley Hand ITC" panose="03070402050302030203" pitchFamily="66" charset="0"/>
                <a:cs typeface="Arial" panose="020B0604020202020204" pitchFamily="34" charset="0"/>
              </a:rPr>
              <a:t>Col. Mark Sykes</a:t>
            </a:r>
          </a:p>
          <a:p>
            <a:pPr algn="ctr"/>
            <a:r>
              <a:rPr lang="en-US" sz="1400" b="1" dirty="0">
                <a:latin typeface="Bradley Hand ITC" panose="03070402050302030203" pitchFamily="66" charset="0"/>
                <a:cs typeface="Arial" panose="020B0604020202020204" pitchFamily="34" charset="0"/>
              </a:rPr>
              <a:t>British diplomat </a:t>
            </a:r>
            <a:endParaRPr lang="en-GB" sz="1400" b="1" dirty="0">
              <a:latin typeface="Bradley Hand ITC" panose="03070402050302030203" pitchFamily="66" charset="0"/>
              <a:cs typeface="Arial" panose="020B0604020202020204" pitchFamily="34" charset="0"/>
            </a:endParaRPr>
          </a:p>
        </p:txBody>
      </p:sp>
      <p:sp>
        <p:nvSpPr>
          <p:cNvPr id="24" name="TextBox 23"/>
          <p:cNvSpPr txBox="1"/>
          <p:nvPr/>
        </p:nvSpPr>
        <p:spPr>
          <a:xfrm>
            <a:off x="9204273" y="1913572"/>
            <a:ext cx="1954311" cy="584775"/>
          </a:xfrm>
          <a:prstGeom prst="rect">
            <a:avLst/>
          </a:prstGeom>
          <a:noFill/>
        </p:spPr>
        <p:txBody>
          <a:bodyPr wrap="square" rtlCol="0">
            <a:spAutoFit/>
          </a:bodyPr>
          <a:lstStyle/>
          <a:p>
            <a:r>
              <a:rPr lang="en-US" b="1" dirty="0">
                <a:latin typeface="Bradley Hand ITC" panose="03070402050302030203" pitchFamily="66" charset="0"/>
                <a:cs typeface="Arial" panose="020B0604020202020204" pitchFamily="34" charset="0"/>
              </a:rPr>
              <a:t>Sharif </a:t>
            </a:r>
            <a:r>
              <a:rPr lang="en-US" b="1" dirty="0" err="1">
                <a:latin typeface="Bradley Hand ITC" panose="03070402050302030203" pitchFamily="66" charset="0"/>
                <a:cs typeface="Arial" panose="020B0604020202020204" pitchFamily="34" charset="0"/>
              </a:rPr>
              <a:t>Hussian</a:t>
            </a:r>
            <a:endParaRPr lang="en-US" b="1" dirty="0">
              <a:latin typeface="Bradley Hand ITC" panose="03070402050302030203" pitchFamily="66" charset="0"/>
              <a:cs typeface="Arial" panose="020B0604020202020204" pitchFamily="34" charset="0"/>
            </a:endParaRPr>
          </a:p>
          <a:p>
            <a:pPr algn="ctr"/>
            <a:r>
              <a:rPr lang="en-US" sz="1400" b="1" dirty="0">
                <a:latin typeface="Bradley Hand ITC" panose="03070402050302030203" pitchFamily="66" charset="0"/>
                <a:cs typeface="Arial" panose="020B0604020202020204" pitchFamily="34" charset="0"/>
              </a:rPr>
              <a:t>Arab Emir</a:t>
            </a:r>
            <a:endParaRPr lang="en-GB" sz="1400" b="1" dirty="0">
              <a:latin typeface="Bradley Hand ITC" panose="03070402050302030203" pitchFamily="66" charset="0"/>
              <a:cs typeface="Arial" panose="020B0604020202020204" pitchFamily="34" charset="0"/>
            </a:endParaRPr>
          </a:p>
        </p:txBody>
      </p:sp>
      <p:sp>
        <p:nvSpPr>
          <p:cNvPr id="25" name="TextBox 24"/>
          <p:cNvSpPr txBox="1"/>
          <p:nvPr/>
        </p:nvSpPr>
        <p:spPr>
          <a:xfrm>
            <a:off x="9204274" y="3948239"/>
            <a:ext cx="1954311" cy="553998"/>
          </a:xfrm>
          <a:prstGeom prst="rect">
            <a:avLst/>
          </a:prstGeom>
          <a:noFill/>
        </p:spPr>
        <p:txBody>
          <a:bodyPr wrap="square" rtlCol="0">
            <a:spAutoFit/>
          </a:bodyPr>
          <a:lstStyle/>
          <a:p>
            <a:pPr algn="ctr"/>
            <a:r>
              <a:rPr lang="en-US" b="1" dirty="0">
                <a:latin typeface="Bradley Hand ITC" panose="03070402050302030203" pitchFamily="66" charset="0"/>
                <a:cs typeface="Arial" panose="020B0604020202020204" pitchFamily="34" charset="0"/>
              </a:rPr>
              <a:t>Lord Rothschild </a:t>
            </a:r>
            <a:r>
              <a:rPr lang="en-US" sz="1200" b="1" dirty="0">
                <a:latin typeface="Bradley Hand ITC" panose="03070402050302030203" pitchFamily="66" charset="0"/>
                <a:cs typeface="Arial" panose="020B0604020202020204" pitchFamily="34" charset="0"/>
              </a:rPr>
              <a:t>British Zionist</a:t>
            </a:r>
            <a:endParaRPr lang="en-GB" sz="1200" b="1" dirty="0">
              <a:latin typeface="Bradley Hand ITC" panose="03070402050302030203" pitchFamily="66" charset="0"/>
              <a:cs typeface="Arial" panose="020B0604020202020204" pitchFamily="34" charset="0"/>
            </a:endParaRPr>
          </a:p>
        </p:txBody>
      </p:sp>
      <p:sp>
        <p:nvSpPr>
          <p:cNvPr id="26" name="TextBox 25"/>
          <p:cNvSpPr txBox="1"/>
          <p:nvPr/>
        </p:nvSpPr>
        <p:spPr>
          <a:xfrm>
            <a:off x="8868228" y="6124700"/>
            <a:ext cx="2485571" cy="646331"/>
          </a:xfrm>
          <a:prstGeom prst="rect">
            <a:avLst/>
          </a:prstGeom>
          <a:noFill/>
        </p:spPr>
        <p:txBody>
          <a:bodyPr wrap="square" rtlCol="0">
            <a:spAutoFit/>
          </a:bodyPr>
          <a:lstStyle/>
          <a:p>
            <a:pPr algn="ctr"/>
            <a:r>
              <a:rPr lang="en-US" b="1" dirty="0">
                <a:latin typeface="Bradley Hand ITC" panose="03070402050302030203" pitchFamily="66" charset="0"/>
                <a:cs typeface="Arial" panose="020B0604020202020204" pitchFamily="34" charset="0"/>
              </a:rPr>
              <a:t>François Georges-Picot  (France)</a:t>
            </a:r>
            <a:endParaRPr lang="en-GB" b="1" dirty="0">
              <a:latin typeface="Bradley Hand ITC" panose="03070402050302030203" pitchFamily="66" charset="0"/>
              <a:cs typeface="Arial" panose="020B0604020202020204" pitchFamily="34" charset="0"/>
            </a:endParaRPr>
          </a:p>
        </p:txBody>
      </p:sp>
      <p:sp>
        <p:nvSpPr>
          <p:cNvPr id="3" name="Left-Right Arrow 2"/>
          <p:cNvSpPr/>
          <p:nvPr/>
        </p:nvSpPr>
        <p:spPr>
          <a:xfrm>
            <a:off x="2746780" y="5105184"/>
            <a:ext cx="6519997" cy="883572"/>
          </a:xfrm>
          <a:prstGeom prst="leftRightArrow">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Rectangle 17"/>
          <p:cNvSpPr/>
          <p:nvPr/>
        </p:nvSpPr>
        <p:spPr>
          <a:xfrm>
            <a:off x="3283858" y="4814621"/>
            <a:ext cx="5470870" cy="1477328"/>
          </a:xfrm>
          <a:prstGeom prst="rect">
            <a:avLst/>
          </a:prstGeom>
          <a:solidFill>
            <a:schemeClr val="accent4">
              <a:lumMod val="20000"/>
              <a:lumOff val="80000"/>
            </a:schemeClr>
          </a:solidFill>
          <a:effectLst>
            <a:outerShdw blurRad="50800" dist="38100" dir="5400000" algn="t" rotWithShape="0">
              <a:prstClr val="black">
                <a:alpha val="40000"/>
              </a:prstClr>
            </a:outerShdw>
          </a:effectLst>
        </p:spPr>
        <p:txBody>
          <a:bodyPr wrap="square">
            <a:spAutoFit/>
          </a:bodyPr>
          <a:lstStyle/>
          <a:p>
            <a:pPr marL="171450"/>
            <a:r>
              <a:rPr lang="en-GB" dirty="0">
                <a:solidFill>
                  <a:srgbClr val="222222"/>
                </a:solidFill>
                <a:latin typeface="Arial" panose="020B0604020202020204" pitchFamily="34" charset="0"/>
              </a:rPr>
              <a:t>In 1916, Mark Sykes of Britain and François Georges-Picot of France agree secretly how they will divide up the lands from the Ottoman Empire between themselves after the war.</a:t>
            </a:r>
          </a:p>
          <a:p>
            <a:pPr marL="171450"/>
            <a:endParaRPr lang="en-GB" dirty="0"/>
          </a:p>
        </p:txBody>
      </p:sp>
      <p:sp>
        <p:nvSpPr>
          <p:cNvPr id="17" name="TextBox 16"/>
          <p:cNvSpPr txBox="1"/>
          <p:nvPr/>
        </p:nvSpPr>
        <p:spPr>
          <a:xfrm>
            <a:off x="1249211" y="1520439"/>
            <a:ext cx="1510747" cy="369332"/>
          </a:xfrm>
          <a:prstGeom prst="rect">
            <a:avLst/>
          </a:prstGeom>
          <a:solidFill>
            <a:srgbClr val="00B050"/>
          </a:solidFill>
        </p:spPr>
        <p:txBody>
          <a:bodyPr wrap="square" rtlCol="0">
            <a:spAutoFit/>
          </a:bodyPr>
          <a:lstStyle/>
          <a:p>
            <a:pPr algn="ctr"/>
            <a:r>
              <a:rPr lang="en-GB" dirty="0">
                <a:solidFill>
                  <a:schemeClr val="bg1"/>
                </a:solidFill>
                <a:latin typeface="Arial" panose="020B0604020202020204" pitchFamily="34" charset="0"/>
                <a:cs typeface="Arial" panose="020B0604020202020204" pitchFamily="34" charset="0"/>
              </a:rPr>
              <a:t>Player 1</a:t>
            </a:r>
          </a:p>
        </p:txBody>
      </p:sp>
      <p:sp>
        <p:nvSpPr>
          <p:cNvPr id="32" name="TextBox 31"/>
          <p:cNvSpPr txBox="1"/>
          <p:nvPr/>
        </p:nvSpPr>
        <p:spPr>
          <a:xfrm>
            <a:off x="9314761" y="1476268"/>
            <a:ext cx="1510747" cy="369332"/>
          </a:xfrm>
          <a:prstGeom prst="rect">
            <a:avLst/>
          </a:prstGeom>
          <a:solidFill>
            <a:srgbClr val="FFC000"/>
          </a:solidFill>
        </p:spPr>
        <p:txBody>
          <a:bodyPr wrap="square" rtlCol="0">
            <a:spAutoFit/>
          </a:bodyPr>
          <a:lstStyle/>
          <a:p>
            <a:pPr algn="ctr"/>
            <a:r>
              <a:rPr lang="en-GB" dirty="0">
                <a:solidFill>
                  <a:schemeClr val="bg1"/>
                </a:solidFill>
                <a:latin typeface="Arial" panose="020B0604020202020204" pitchFamily="34" charset="0"/>
                <a:cs typeface="Arial" panose="020B0604020202020204" pitchFamily="34" charset="0"/>
              </a:rPr>
              <a:t>Player 2</a:t>
            </a:r>
          </a:p>
        </p:txBody>
      </p:sp>
      <p:sp>
        <p:nvSpPr>
          <p:cNvPr id="33" name="TextBox 32"/>
          <p:cNvSpPr txBox="1"/>
          <p:nvPr/>
        </p:nvSpPr>
        <p:spPr>
          <a:xfrm>
            <a:off x="9303042" y="3533399"/>
            <a:ext cx="1510747" cy="369332"/>
          </a:xfrm>
          <a:prstGeom prst="rect">
            <a:avLst/>
          </a:prstGeom>
          <a:solidFill>
            <a:srgbClr val="7030A0"/>
          </a:solidFill>
        </p:spPr>
        <p:txBody>
          <a:bodyPr wrap="square" rtlCol="0">
            <a:spAutoFit/>
          </a:bodyPr>
          <a:lstStyle/>
          <a:p>
            <a:pPr algn="ctr"/>
            <a:r>
              <a:rPr lang="en-GB" dirty="0">
                <a:solidFill>
                  <a:schemeClr val="bg1"/>
                </a:solidFill>
                <a:latin typeface="Arial" panose="020B0604020202020204" pitchFamily="34" charset="0"/>
                <a:cs typeface="Arial" panose="020B0604020202020204" pitchFamily="34" charset="0"/>
              </a:rPr>
              <a:t>Player 3</a:t>
            </a:r>
          </a:p>
        </p:txBody>
      </p:sp>
      <p:sp>
        <p:nvSpPr>
          <p:cNvPr id="34" name="TextBox 33"/>
          <p:cNvSpPr txBox="1"/>
          <p:nvPr/>
        </p:nvSpPr>
        <p:spPr>
          <a:xfrm>
            <a:off x="9284289" y="5708612"/>
            <a:ext cx="1510747" cy="369332"/>
          </a:xfrm>
          <a:prstGeom prst="rect">
            <a:avLst/>
          </a:prstGeom>
          <a:solidFill>
            <a:srgbClr val="00B0F0"/>
          </a:solidFill>
        </p:spPr>
        <p:txBody>
          <a:bodyPr wrap="square" rtlCol="0">
            <a:spAutoFit/>
          </a:bodyPr>
          <a:lstStyle/>
          <a:p>
            <a:pPr algn="ctr"/>
            <a:r>
              <a:rPr lang="en-GB" dirty="0">
                <a:solidFill>
                  <a:schemeClr val="bg1"/>
                </a:solidFill>
                <a:latin typeface="Arial" panose="020B0604020202020204" pitchFamily="34" charset="0"/>
                <a:cs typeface="Arial" panose="020B0604020202020204" pitchFamily="34" charset="0"/>
              </a:rPr>
              <a:t>Player 4</a:t>
            </a:r>
          </a:p>
        </p:txBody>
      </p:sp>
      <p:sp>
        <p:nvSpPr>
          <p:cNvPr id="35" name="TextBox 34"/>
          <p:cNvSpPr txBox="1"/>
          <p:nvPr/>
        </p:nvSpPr>
        <p:spPr>
          <a:xfrm>
            <a:off x="1292570" y="3541229"/>
            <a:ext cx="1510747" cy="369332"/>
          </a:xfrm>
          <a:prstGeom prst="rect">
            <a:avLst/>
          </a:prstGeom>
          <a:solidFill>
            <a:srgbClr val="00B050"/>
          </a:solidFill>
        </p:spPr>
        <p:txBody>
          <a:bodyPr wrap="square" rtlCol="0">
            <a:spAutoFit/>
          </a:bodyPr>
          <a:lstStyle/>
          <a:p>
            <a:pPr algn="ctr"/>
            <a:r>
              <a:rPr lang="en-GB" dirty="0">
                <a:solidFill>
                  <a:schemeClr val="bg1"/>
                </a:solidFill>
                <a:latin typeface="Arial" panose="020B0604020202020204" pitchFamily="34" charset="0"/>
                <a:cs typeface="Arial" panose="020B0604020202020204" pitchFamily="34" charset="0"/>
              </a:rPr>
              <a:t>Player 1</a:t>
            </a:r>
          </a:p>
        </p:txBody>
      </p:sp>
      <p:sp>
        <p:nvSpPr>
          <p:cNvPr id="36" name="TextBox 35"/>
          <p:cNvSpPr txBox="1"/>
          <p:nvPr/>
        </p:nvSpPr>
        <p:spPr>
          <a:xfrm>
            <a:off x="1333102" y="5771021"/>
            <a:ext cx="1510747" cy="369332"/>
          </a:xfrm>
          <a:prstGeom prst="rect">
            <a:avLst/>
          </a:prstGeom>
          <a:solidFill>
            <a:srgbClr val="00B050"/>
          </a:solidFill>
        </p:spPr>
        <p:txBody>
          <a:bodyPr wrap="square" rtlCol="0">
            <a:spAutoFit/>
          </a:bodyPr>
          <a:lstStyle/>
          <a:p>
            <a:pPr algn="ctr"/>
            <a:r>
              <a:rPr lang="en-GB" dirty="0">
                <a:solidFill>
                  <a:schemeClr val="bg1"/>
                </a:solidFill>
                <a:latin typeface="Arial" panose="020B0604020202020204" pitchFamily="34" charset="0"/>
                <a:cs typeface="Arial" panose="020B0604020202020204" pitchFamily="34" charset="0"/>
              </a:rPr>
              <a:t>Player 1</a:t>
            </a:r>
          </a:p>
        </p:txBody>
      </p:sp>
    </p:spTree>
    <p:extLst>
      <p:ext uri="{BB962C8B-B14F-4D97-AF65-F5344CB8AC3E}">
        <p14:creationId xmlns:p14="http://schemas.microsoft.com/office/powerpoint/2010/main" val="26596008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1000"/>
                                        <p:tgtEl>
                                          <p:spTgt spid="11"/>
                                        </p:tgtEl>
                                      </p:cBhvr>
                                    </p:animEffect>
                                    <p:anim calcmode="lin" valueType="num">
                                      <p:cBhvr>
                                        <p:cTn id="8" dur="1000" fill="hold"/>
                                        <p:tgtEl>
                                          <p:spTgt spid="11"/>
                                        </p:tgtEl>
                                        <p:attrNameLst>
                                          <p:attrName>ppt_x</p:attrName>
                                        </p:attrNameLst>
                                      </p:cBhvr>
                                      <p:tavLst>
                                        <p:tav tm="0">
                                          <p:val>
                                            <p:strVal val="#ppt_x"/>
                                          </p:val>
                                        </p:tav>
                                        <p:tav tm="100000">
                                          <p:val>
                                            <p:strVal val="#ppt_x"/>
                                          </p:val>
                                        </p:tav>
                                      </p:tavLst>
                                    </p:anim>
                                    <p:anim calcmode="lin" valueType="num">
                                      <p:cBhvr>
                                        <p:cTn id="9"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12"/>
                                        </p:tgtEl>
                                        <p:attrNameLst>
                                          <p:attrName>style.visibility</p:attrName>
                                        </p:attrNameLst>
                                      </p:cBhvr>
                                      <p:to>
                                        <p:strVal val="visible"/>
                                      </p:to>
                                    </p:set>
                                    <p:animEffect transition="in" filter="fade">
                                      <p:cBhvr>
                                        <p:cTn id="14" dur="1000"/>
                                        <p:tgtEl>
                                          <p:spTgt spid="12"/>
                                        </p:tgtEl>
                                      </p:cBhvr>
                                    </p:animEffect>
                                    <p:anim calcmode="lin" valueType="num">
                                      <p:cBhvr>
                                        <p:cTn id="15" dur="1000" fill="hold"/>
                                        <p:tgtEl>
                                          <p:spTgt spid="12"/>
                                        </p:tgtEl>
                                        <p:attrNameLst>
                                          <p:attrName>ppt_x</p:attrName>
                                        </p:attrNameLst>
                                      </p:cBhvr>
                                      <p:tavLst>
                                        <p:tav tm="0">
                                          <p:val>
                                            <p:strVal val="#ppt_x"/>
                                          </p:val>
                                        </p:tav>
                                        <p:tav tm="100000">
                                          <p:val>
                                            <p:strVal val="#ppt_x"/>
                                          </p:val>
                                        </p:tav>
                                      </p:tavLst>
                                    </p:anim>
                                    <p:anim calcmode="lin" valueType="num">
                                      <p:cBhvr>
                                        <p:cTn id="16"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18"/>
                                        </p:tgtEl>
                                        <p:attrNameLst>
                                          <p:attrName>style.visibility</p:attrName>
                                        </p:attrNameLst>
                                      </p:cBhvr>
                                      <p:to>
                                        <p:strVal val="visible"/>
                                      </p:to>
                                    </p:set>
                                    <p:animEffect transition="in" filter="fade">
                                      <p:cBhvr>
                                        <p:cTn id="21" dur="1000"/>
                                        <p:tgtEl>
                                          <p:spTgt spid="18"/>
                                        </p:tgtEl>
                                      </p:cBhvr>
                                    </p:animEffect>
                                    <p:anim calcmode="lin" valueType="num">
                                      <p:cBhvr>
                                        <p:cTn id="22" dur="1000" fill="hold"/>
                                        <p:tgtEl>
                                          <p:spTgt spid="18"/>
                                        </p:tgtEl>
                                        <p:attrNameLst>
                                          <p:attrName>ppt_x</p:attrName>
                                        </p:attrNameLst>
                                      </p:cBhvr>
                                      <p:tavLst>
                                        <p:tav tm="0">
                                          <p:val>
                                            <p:strVal val="#ppt_x"/>
                                          </p:val>
                                        </p:tav>
                                        <p:tav tm="100000">
                                          <p:val>
                                            <p:strVal val="#ppt_x"/>
                                          </p:val>
                                        </p:tav>
                                      </p:tavLst>
                                    </p:anim>
                                    <p:anim calcmode="lin" valueType="num">
                                      <p:cBhvr>
                                        <p:cTn id="23" dur="1000" fill="hold"/>
                                        <p:tgtEl>
                                          <p:spTgt spid="18"/>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2" presetClass="entr" presetSubtype="3" fill="hold" grpId="0" nodeType="clickEffect">
                                  <p:stCondLst>
                                    <p:cond delay="0"/>
                                  </p:stCondLst>
                                  <p:childTnLst>
                                    <p:set>
                                      <p:cBhvr>
                                        <p:cTn id="27" dur="1" fill="hold">
                                          <p:stCondLst>
                                            <p:cond delay="0"/>
                                          </p:stCondLst>
                                        </p:cTn>
                                        <p:tgtEl>
                                          <p:spTgt spid="17"/>
                                        </p:tgtEl>
                                        <p:attrNameLst>
                                          <p:attrName>style.visibility</p:attrName>
                                        </p:attrNameLst>
                                      </p:cBhvr>
                                      <p:to>
                                        <p:strVal val="visible"/>
                                      </p:to>
                                    </p:set>
                                    <p:anim calcmode="lin" valueType="num">
                                      <p:cBhvr additive="base">
                                        <p:cTn id="28" dur="500" fill="hold"/>
                                        <p:tgtEl>
                                          <p:spTgt spid="17"/>
                                        </p:tgtEl>
                                        <p:attrNameLst>
                                          <p:attrName>ppt_x</p:attrName>
                                        </p:attrNameLst>
                                      </p:cBhvr>
                                      <p:tavLst>
                                        <p:tav tm="0">
                                          <p:val>
                                            <p:strVal val="1+#ppt_w/2"/>
                                          </p:val>
                                        </p:tav>
                                        <p:tav tm="100000">
                                          <p:val>
                                            <p:strVal val="#ppt_x"/>
                                          </p:val>
                                        </p:tav>
                                      </p:tavLst>
                                    </p:anim>
                                    <p:anim calcmode="lin" valueType="num">
                                      <p:cBhvr additive="base">
                                        <p:cTn id="29" dur="500" fill="hold"/>
                                        <p:tgtEl>
                                          <p:spTgt spid="17"/>
                                        </p:tgtEl>
                                        <p:attrNameLst>
                                          <p:attrName>ppt_y</p:attrName>
                                        </p:attrNameLst>
                                      </p:cBhvr>
                                      <p:tavLst>
                                        <p:tav tm="0">
                                          <p:val>
                                            <p:strVal val="0-#ppt_h/2"/>
                                          </p:val>
                                        </p:tav>
                                        <p:tav tm="100000">
                                          <p:val>
                                            <p:strVal val="#ppt_y"/>
                                          </p:val>
                                        </p:tav>
                                      </p:tavLst>
                                    </p:anim>
                                  </p:childTnLst>
                                </p:cTn>
                              </p:par>
                              <p:par>
                                <p:cTn id="30" presetID="2" presetClass="entr" presetSubtype="3" fill="hold" grpId="0" nodeType="withEffect">
                                  <p:stCondLst>
                                    <p:cond delay="0"/>
                                  </p:stCondLst>
                                  <p:childTnLst>
                                    <p:set>
                                      <p:cBhvr>
                                        <p:cTn id="31" dur="1" fill="hold">
                                          <p:stCondLst>
                                            <p:cond delay="0"/>
                                          </p:stCondLst>
                                        </p:cTn>
                                        <p:tgtEl>
                                          <p:spTgt spid="32"/>
                                        </p:tgtEl>
                                        <p:attrNameLst>
                                          <p:attrName>style.visibility</p:attrName>
                                        </p:attrNameLst>
                                      </p:cBhvr>
                                      <p:to>
                                        <p:strVal val="visible"/>
                                      </p:to>
                                    </p:set>
                                    <p:anim calcmode="lin" valueType="num">
                                      <p:cBhvr additive="base">
                                        <p:cTn id="32" dur="500" fill="hold"/>
                                        <p:tgtEl>
                                          <p:spTgt spid="32"/>
                                        </p:tgtEl>
                                        <p:attrNameLst>
                                          <p:attrName>ppt_x</p:attrName>
                                        </p:attrNameLst>
                                      </p:cBhvr>
                                      <p:tavLst>
                                        <p:tav tm="0">
                                          <p:val>
                                            <p:strVal val="1+#ppt_w/2"/>
                                          </p:val>
                                        </p:tav>
                                        <p:tav tm="100000">
                                          <p:val>
                                            <p:strVal val="#ppt_x"/>
                                          </p:val>
                                        </p:tav>
                                      </p:tavLst>
                                    </p:anim>
                                    <p:anim calcmode="lin" valueType="num">
                                      <p:cBhvr additive="base">
                                        <p:cTn id="33" dur="500" fill="hold"/>
                                        <p:tgtEl>
                                          <p:spTgt spid="32"/>
                                        </p:tgtEl>
                                        <p:attrNameLst>
                                          <p:attrName>ppt_y</p:attrName>
                                        </p:attrNameLst>
                                      </p:cBhvr>
                                      <p:tavLst>
                                        <p:tav tm="0">
                                          <p:val>
                                            <p:strVal val="0-#ppt_h/2"/>
                                          </p:val>
                                        </p:tav>
                                        <p:tav tm="100000">
                                          <p:val>
                                            <p:strVal val="#ppt_y"/>
                                          </p:val>
                                        </p:tav>
                                      </p:tavLst>
                                    </p:anim>
                                  </p:childTnLst>
                                </p:cTn>
                              </p:par>
                              <p:par>
                                <p:cTn id="34" presetID="2" presetClass="entr" presetSubtype="3" fill="hold" grpId="0" nodeType="withEffect">
                                  <p:stCondLst>
                                    <p:cond delay="0"/>
                                  </p:stCondLst>
                                  <p:childTnLst>
                                    <p:set>
                                      <p:cBhvr>
                                        <p:cTn id="35" dur="1" fill="hold">
                                          <p:stCondLst>
                                            <p:cond delay="0"/>
                                          </p:stCondLst>
                                        </p:cTn>
                                        <p:tgtEl>
                                          <p:spTgt spid="33"/>
                                        </p:tgtEl>
                                        <p:attrNameLst>
                                          <p:attrName>style.visibility</p:attrName>
                                        </p:attrNameLst>
                                      </p:cBhvr>
                                      <p:to>
                                        <p:strVal val="visible"/>
                                      </p:to>
                                    </p:set>
                                    <p:anim calcmode="lin" valueType="num">
                                      <p:cBhvr additive="base">
                                        <p:cTn id="36" dur="500" fill="hold"/>
                                        <p:tgtEl>
                                          <p:spTgt spid="33"/>
                                        </p:tgtEl>
                                        <p:attrNameLst>
                                          <p:attrName>ppt_x</p:attrName>
                                        </p:attrNameLst>
                                      </p:cBhvr>
                                      <p:tavLst>
                                        <p:tav tm="0">
                                          <p:val>
                                            <p:strVal val="1+#ppt_w/2"/>
                                          </p:val>
                                        </p:tav>
                                        <p:tav tm="100000">
                                          <p:val>
                                            <p:strVal val="#ppt_x"/>
                                          </p:val>
                                        </p:tav>
                                      </p:tavLst>
                                    </p:anim>
                                    <p:anim calcmode="lin" valueType="num">
                                      <p:cBhvr additive="base">
                                        <p:cTn id="37" dur="500" fill="hold"/>
                                        <p:tgtEl>
                                          <p:spTgt spid="33"/>
                                        </p:tgtEl>
                                        <p:attrNameLst>
                                          <p:attrName>ppt_y</p:attrName>
                                        </p:attrNameLst>
                                      </p:cBhvr>
                                      <p:tavLst>
                                        <p:tav tm="0">
                                          <p:val>
                                            <p:strVal val="0-#ppt_h/2"/>
                                          </p:val>
                                        </p:tav>
                                        <p:tav tm="100000">
                                          <p:val>
                                            <p:strVal val="#ppt_y"/>
                                          </p:val>
                                        </p:tav>
                                      </p:tavLst>
                                    </p:anim>
                                  </p:childTnLst>
                                </p:cTn>
                              </p:par>
                              <p:par>
                                <p:cTn id="38" presetID="2" presetClass="entr" presetSubtype="3" fill="hold" grpId="0" nodeType="withEffect">
                                  <p:stCondLst>
                                    <p:cond delay="0"/>
                                  </p:stCondLst>
                                  <p:childTnLst>
                                    <p:set>
                                      <p:cBhvr>
                                        <p:cTn id="39" dur="1" fill="hold">
                                          <p:stCondLst>
                                            <p:cond delay="0"/>
                                          </p:stCondLst>
                                        </p:cTn>
                                        <p:tgtEl>
                                          <p:spTgt spid="34"/>
                                        </p:tgtEl>
                                        <p:attrNameLst>
                                          <p:attrName>style.visibility</p:attrName>
                                        </p:attrNameLst>
                                      </p:cBhvr>
                                      <p:to>
                                        <p:strVal val="visible"/>
                                      </p:to>
                                    </p:set>
                                    <p:anim calcmode="lin" valueType="num">
                                      <p:cBhvr additive="base">
                                        <p:cTn id="40" dur="500" fill="hold"/>
                                        <p:tgtEl>
                                          <p:spTgt spid="34"/>
                                        </p:tgtEl>
                                        <p:attrNameLst>
                                          <p:attrName>ppt_x</p:attrName>
                                        </p:attrNameLst>
                                      </p:cBhvr>
                                      <p:tavLst>
                                        <p:tav tm="0">
                                          <p:val>
                                            <p:strVal val="1+#ppt_w/2"/>
                                          </p:val>
                                        </p:tav>
                                        <p:tav tm="100000">
                                          <p:val>
                                            <p:strVal val="#ppt_x"/>
                                          </p:val>
                                        </p:tav>
                                      </p:tavLst>
                                    </p:anim>
                                    <p:anim calcmode="lin" valueType="num">
                                      <p:cBhvr additive="base">
                                        <p:cTn id="41" dur="500" fill="hold"/>
                                        <p:tgtEl>
                                          <p:spTgt spid="34"/>
                                        </p:tgtEl>
                                        <p:attrNameLst>
                                          <p:attrName>ppt_y</p:attrName>
                                        </p:attrNameLst>
                                      </p:cBhvr>
                                      <p:tavLst>
                                        <p:tav tm="0">
                                          <p:val>
                                            <p:strVal val="0-#ppt_h/2"/>
                                          </p:val>
                                        </p:tav>
                                        <p:tav tm="100000">
                                          <p:val>
                                            <p:strVal val="#ppt_y"/>
                                          </p:val>
                                        </p:tav>
                                      </p:tavLst>
                                    </p:anim>
                                  </p:childTnLst>
                                </p:cTn>
                              </p:par>
                              <p:par>
                                <p:cTn id="42" presetID="2" presetClass="entr" presetSubtype="3" fill="hold" grpId="0" nodeType="withEffect">
                                  <p:stCondLst>
                                    <p:cond delay="250"/>
                                  </p:stCondLst>
                                  <p:childTnLst>
                                    <p:set>
                                      <p:cBhvr>
                                        <p:cTn id="43" dur="1" fill="hold">
                                          <p:stCondLst>
                                            <p:cond delay="0"/>
                                          </p:stCondLst>
                                        </p:cTn>
                                        <p:tgtEl>
                                          <p:spTgt spid="35"/>
                                        </p:tgtEl>
                                        <p:attrNameLst>
                                          <p:attrName>style.visibility</p:attrName>
                                        </p:attrNameLst>
                                      </p:cBhvr>
                                      <p:to>
                                        <p:strVal val="visible"/>
                                      </p:to>
                                    </p:set>
                                    <p:anim calcmode="lin" valueType="num">
                                      <p:cBhvr additive="base">
                                        <p:cTn id="44" dur="500" fill="hold"/>
                                        <p:tgtEl>
                                          <p:spTgt spid="35"/>
                                        </p:tgtEl>
                                        <p:attrNameLst>
                                          <p:attrName>ppt_x</p:attrName>
                                        </p:attrNameLst>
                                      </p:cBhvr>
                                      <p:tavLst>
                                        <p:tav tm="0">
                                          <p:val>
                                            <p:strVal val="1+#ppt_w/2"/>
                                          </p:val>
                                        </p:tav>
                                        <p:tav tm="100000">
                                          <p:val>
                                            <p:strVal val="#ppt_x"/>
                                          </p:val>
                                        </p:tav>
                                      </p:tavLst>
                                    </p:anim>
                                    <p:anim calcmode="lin" valueType="num">
                                      <p:cBhvr additive="base">
                                        <p:cTn id="45" dur="500" fill="hold"/>
                                        <p:tgtEl>
                                          <p:spTgt spid="35"/>
                                        </p:tgtEl>
                                        <p:attrNameLst>
                                          <p:attrName>ppt_y</p:attrName>
                                        </p:attrNameLst>
                                      </p:cBhvr>
                                      <p:tavLst>
                                        <p:tav tm="0">
                                          <p:val>
                                            <p:strVal val="0-#ppt_h/2"/>
                                          </p:val>
                                        </p:tav>
                                        <p:tav tm="100000">
                                          <p:val>
                                            <p:strVal val="#ppt_y"/>
                                          </p:val>
                                        </p:tav>
                                      </p:tavLst>
                                    </p:anim>
                                  </p:childTnLst>
                                </p:cTn>
                              </p:par>
                              <p:par>
                                <p:cTn id="46" presetID="2" presetClass="entr" presetSubtype="3" fill="hold" grpId="0" nodeType="withEffect">
                                  <p:stCondLst>
                                    <p:cond delay="750"/>
                                  </p:stCondLst>
                                  <p:childTnLst>
                                    <p:set>
                                      <p:cBhvr>
                                        <p:cTn id="47" dur="1" fill="hold">
                                          <p:stCondLst>
                                            <p:cond delay="0"/>
                                          </p:stCondLst>
                                        </p:cTn>
                                        <p:tgtEl>
                                          <p:spTgt spid="36"/>
                                        </p:tgtEl>
                                        <p:attrNameLst>
                                          <p:attrName>style.visibility</p:attrName>
                                        </p:attrNameLst>
                                      </p:cBhvr>
                                      <p:to>
                                        <p:strVal val="visible"/>
                                      </p:to>
                                    </p:set>
                                    <p:anim calcmode="lin" valueType="num">
                                      <p:cBhvr additive="base">
                                        <p:cTn id="48" dur="500" fill="hold"/>
                                        <p:tgtEl>
                                          <p:spTgt spid="36"/>
                                        </p:tgtEl>
                                        <p:attrNameLst>
                                          <p:attrName>ppt_x</p:attrName>
                                        </p:attrNameLst>
                                      </p:cBhvr>
                                      <p:tavLst>
                                        <p:tav tm="0">
                                          <p:val>
                                            <p:strVal val="1+#ppt_w/2"/>
                                          </p:val>
                                        </p:tav>
                                        <p:tav tm="100000">
                                          <p:val>
                                            <p:strVal val="#ppt_x"/>
                                          </p:val>
                                        </p:tav>
                                      </p:tavLst>
                                    </p:anim>
                                    <p:anim calcmode="lin" valueType="num">
                                      <p:cBhvr additive="base">
                                        <p:cTn id="49" dur="500" fill="hold"/>
                                        <p:tgtEl>
                                          <p:spTgt spid="36"/>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18" grpId="0" animBg="1"/>
      <p:bldP spid="17" grpId="0" animBg="1"/>
      <p:bldP spid="32" grpId="0" animBg="1"/>
      <p:bldP spid="33" grpId="0" animBg="1"/>
      <p:bldP spid="34" grpId="0" animBg="1"/>
      <p:bldP spid="35" grpId="0" animBg="1"/>
      <p:bldP spid="36"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lstStyle/>
          <a:p>
            <a:endParaRPr lang="en-GB"/>
          </a:p>
        </p:txBody>
      </p:sp>
      <p:sp>
        <p:nvSpPr>
          <p:cNvPr id="4" name="Footer Placeholder 3"/>
          <p:cNvSpPr>
            <a:spLocks noGrp="1"/>
          </p:cNvSpPr>
          <p:nvPr>
            <p:ph type="ftr" sz="quarter" idx="11"/>
          </p:nvPr>
        </p:nvSpPr>
        <p:spPr/>
        <p:txBody>
          <a:bodyPr/>
          <a:lstStyle/>
          <a:p>
            <a:r>
              <a:rPr lang="en-US"/>
              <a:t>All resources at quaker.org.uk/teaching</a:t>
            </a:r>
            <a:endParaRPr lang="en-GB" dirty="0"/>
          </a:p>
        </p:txBody>
      </p:sp>
      <p:sp>
        <p:nvSpPr>
          <p:cNvPr id="5" name="Slide Number Placeholder 4"/>
          <p:cNvSpPr>
            <a:spLocks noGrp="1"/>
          </p:cNvSpPr>
          <p:nvPr>
            <p:ph type="sldNum" sz="quarter" idx="12"/>
          </p:nvPr>
        </p:nvSpPr>
        <p:spPr/>
        <p:txBody>
          <a:bodyPr/>
          <a:lstStyle/>
          <a:p>
            <a:fld id="{DF59AB74-29FF-45E8-9BA6-7B55AB4C6174}" type="slidenum">
              <a:rPr lang="en-GB" smtClean="0"/>
              <a:t>7</a:t>
            </a:fld>
            <a:endParaRPr lang="en-GB"/>
          </a:p>
        </p:txBody>
      </p:sp>
      <p:pic>
        <p:nvPicPr>
          <p:cNvPr id="6" name="Picture 5"/>
          <p:cNvPicPr>
            <a:picLocks noChangeAspect="1"/>
          </p:cNvPicPr>
          <p:nvPr/>
        </p:nvPicPr>
        <p:blipFill>
          <a:blip r:embed="rId2"/>
          <a:stretch>
            <a:fillRect/>
          </a:stretch>
        </p:blipFill>
        <p:spPr>
          <a:xfrm>
            <a:off x="2859314" y="0"/>
            <a:ext cx="5522686" cy="8021250"/>
          </a:xfrm>
          <a:prstGeom prst="rect">
            <a:avLst/>
          </a:prstGeom>
        </p:spPr>
      </p:pic>
    </p:spTree>
    <p:extLst>
      <p:ext uri="{BB962C8B-B14F-4D97-AF65-F5344CB8AC3E}">
        <p14:creationId xmlns:p14="http://schemas.microsoft.com/office/powerpoint/2010/main" val="193036891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razor wire template" id="{09A9DD77-DA46-4ED6-9FEA-A64C674FA6CB}" vid="{874D03A3-3901-4A90-B489-92ECEDE77D98}"/>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razor wire template</Template>
  <TotalTime>125</TotalTime>
  <Words>717</Words>
  <Application>Microsoft Office PowerPoint</Application>
  <PresentationFormat>Widescreen</PresentationFormat>
  <Paragraphs>63</Paragraphs>
  <Slides>7</Slides>
  <Notes>2</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7</vt:i4>
      </vt:variant>
    </vt:vector>
  </HeadingPairs>
  <TitlesOfParts>
    <vt:vector size="11" baseType="lpstr">
      <vt:lpstr>Arial</vt:lpstr>
      <vt:lpstr>Bradley Hand ITC</vt:lpstr>
      <vt:lpstr>Calibri</vt:lpstr>
      <vt:lpstr>Office Theme</vt:lpstr>
      <vt:lpstr>PowerPoint Presentation</vt:lpstr>
      <vt:lpstr>Negotiation game</vt:lpstr>
      <vt:lpstr>What happened?</vt:lpstr>
      <vt:lpstr>BBC film: a twice promised land</vt:lpstr>
      <vt:lpstr>Palestine in World War I</vt:lpstr>
      <vt:lpstr>Treble dealing – who are you?</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Ellis Brooks</dc:creator>
  <cp:lastModifiedBy>Ellis Brooks</cp:lastModifiedBy>
  <cp:revision>32</cp:revision>
  <dcterms:created xsi:type="dcterms:W3CDTF">2019-02-13T19:04:43Z</dcterms:created>
  <dcterms:modified xsi:type="dcterms:W3CDTF">2020-07-13T15:20:39Z</dcterms:modified>
</cp:coreProperties>
</file>